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9" r:id="rId4"/>
    <p:sldId id="261" r:id="rId5"/>
    <p:sldId id="262" r:id="rId6"/>
    <p:sldId id="263" r:id="rId7"/>
    <p:sldId id="267" r:id="rId8"/>
    <p:sldId id="268" r:id="rId9"/>
    <p:sldId id="265" r:id="rId10"/>
    <p:sldId id="266" r:id="rId11"/>
  </p:sldIdLst>
  <p:sldSz cx="18288000" cy="10287000"/>
  <p:notesSz cx="6858000" cy="9144000"/>
  <p:embeddedFontLst>
    <p:embeddedFont>
      <p:font typeface="Aileron Bold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ดองเต่า" panose="020B0604020202020204" charset="-34"/>
      <p:regular r:id="rId18"/>
    </p:embeddedFont>
    <p:embeddedFont>
      <p:font typeface="ดองเต่า Bold" panose="020B0604020202020204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215" autoAdjust="0"/>
  </p:normalViewPr>
  <p:slideViewPr>
    <p:cSldViewPr>
      <p:cViewPr varScale="1">
        <p:scale>
          <a:sx n="52" d="100"/>
          <a:sy n="52" d="100"/>
        </p:scale>
        <p:origin x="101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7CB7B-1B2E-476B-934D-C8D22C3E3F43}" type="datetimeFigureOut">
              <a:rPr lang="es-ES" smtClean="0"/>
              <a:t>20/06/2024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60AFF-22DB-43C2-92F3-E107CA7CDE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828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Comentar los retos e hitos conseguidos.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0AFF-22DB-43C2-92F3-E107CA7CDEB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70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0AFF-22DB-43C2-92F3-E107CA7CDEB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10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7.svg"/><Relationship Id="rId7" Type="http://schemas.openxmlformats.org/officeDocument/2006/relationships/image" Target="../media/image10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6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1.svg"/><Relationship Id="rId5" Type="http://schemas.openxmlformats.org/officeDocument/2006/relationships/image" Target="../media/image2.sv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svg"/><Relationship Id="rId1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9.svg"/><Relationship Id="rId5" Type="http://schemas.openxmlformats.org/officeDocument/2006/relationships/image" Target="../media/image6.sv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34.svg"/><Relationship Id="rId4" Type="http://schemas.openxmlformats.org/officeDocument/2006/relationships/image" Target="../media/image17.sv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7.png"/><Relationship Id="rId18" Type="http://schemas.openxmlformats.org/officeDocument/2006/relationships/image" Target="../media/image40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15.svg"/><Relationship Id="rId19" Type="http://schemas.openxmlformats.org/officeDocument/2006/relationships/image" Target="../media/image41.gif"/><Relationship Id="rId4" Type="http://schemas.openxmlformats.org/officeDocument/2006/relationships/image" Target="../media/image2.svg"/><Relationship Id="rId9" Type="http://schemas.openxmlformats.org/officeDocument/2006/relationships/image" Target="../media/image14.png"/><Relationship Id="rId1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.svg"/><Relationship Id="rId18" Type="http://schemas.openxmlformats.org/officeDocument/2006/relationships/image" Target="../media/image42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7.png"/><Relationship Id="rId17" Type="http://schemas.openxmlformats.org/officeDocument/2006/relationships/image" Target="../media/image40.sv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svg"/><Relationship Id="rId5" Type="http://schemas.openxmlformats.org/officeDocument/2006/relationships/image" Target="../media/image4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5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.svg"/><Relationship Id="rId18" Type="http://schemas.openxmlformats.org/officeDocument/2006/relationships/image" Target="../media/image43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7.png"/><Relationship Id="rId17" Type="http://schemas.openxmlformats.org/officeDocument/2006/relationships/image" Target="../media/image40.sv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svg"/><Relationship Id="rId5" Type="http://schemas.openxmlformats.org/officeDocument/2006/relationships/image" Target="../media/image4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5.sv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7.svg"/><Relationship Id="rId7" Type="http://schemas.openxmlformats.org/officeDocument/2006/relationships/image" Target="../media/image39.png"/><Relationship Id="rId12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14.png"/><Relationship Id="rId5" Type="http://schemas.openxmlformats.org/officeDocument/2006/relationships/image" Target="../media/image2.svg"/><Relationship Id="rId10" Type="http://schemas.openxmlformats.org/officeDocument/2006/relationships/image" Target="../media/image38.svg"/><Relationship Id="rId4" Type="http://schemas.openxmlformats.org/officeDocument/2006/relationships/image" Target="../media/image1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3869">
            <a:off x="10008879" y="7950723"/>
            <a:ext cx="9973806" cy="3565636"/>
          </a:xfrm>
          <a:custGeom>
            <a:avLst/>
            <a:gdLst/>
            <a:ahLst/>
            <a:cxnLst/>
            <a:rect l="l" t="t" r="r" b="b"/>
            <a:pathLst>
              <a:path w="9973806" h="3565636">
                <a:moveTo>
                  <a:pt x="0" y="0"/>
                </a:moveTo>
                <a:lnTo>
                  <a:pt x="9973806" y="0"/>
                </a:lnTo>
                <a:lnTo>
                  <a:pt x="9973806" y="3565636"/>
                </a:lnTo>
                <a:lnTo>
                  <a:pt x="0" y="356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46743" flipH="1">
            <a:off x="9410469" y="-760630"/>
            <a:ext cx="10748625" cy="3842633"/>
          </a:xfrm>
          <a:custGeom>
            <a:avLst/>
            <a:gdLst/>
            <a:ahLst/>
            <a:cxnLst/>
            <a:rect l="l" t="t" r="r" b="b"/>
            <a:pathLst>
              <a:path w="10748625" h="3842633">
                <a:moveTo>
                  <a:pt x="10748625" y="0"/>
                </a:moveTo>
                <a:lnTo>
                  <a:pt x="0" y="0"/>
                </a:lnTo>
                <a:lnTo>
                  <a:pt x="0" y="3842633"/>
                </a:lnTo>
                <a:lnTo>
                  <a:pt x="10748625" y="3842633"/>
                </a:lnTo>
                <a:lnTo>
                  <a:pt x="107486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58864">
            <a:off x="-2999134" y="-1656732"/>
            <a:ext cx="12537826" cy="4482273"/>
          </a:xfrm>
          <a:custGeom>
            <a:avLst/>
            <a:gdLst/>
            <a:ahLst/>
            <a:cxnLst/>
            <a:rect l="l" t="t" r="r" b="b"/>
            <a:pathLst>
              <a:path w="12537826" h="4482273">
                <a:moveTo>
                  <a:pt x="0" y="0"/>
                </a:moveTo>
                <a:lnTo>
                  <a:pt x="12537826" y="0"/>
                </a:lnTo>
                <a:lnTo>
                  <a:pt x="12537826" y="4482272"/>
                </a:lnTo>
                <a:lnTo>
                  <a:pt x="0" y="4482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3327973" y="7300132"/>
            <a:ext cx="10202949" cy="3647554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5"/>
                </a:lnTo>
                <a:lnTo>
                  <a:pt x="10202949" y="3647555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64484">
            <a:off x="3348329" y="738347"/>
            <a:ext cx="11478986" cy="8810306"/>
            <a:chOff x="0" y="0"/>
            <a:chExt cx="15305314" cy="11747075"/>
          </a:xfrm>
        </p:grpSpPr>
        <p:grpSp>
          <p:nvGrpSpPr>
            <p:cNvPr id="7" name="Group 7"/>
            <p:cNvGrpSpPr/>
            <p:nvPr/>
          </p:nvGrpSpPr>
          <p:grpSpPr>
            <a:xfrm rot="-114623">
              <a:off x="1710129" y="1787734"/>
              <a:ext cx="11628305" cy="8125038"/>
              <a:chOff x="0" y="0"/>
              <a:chExt cx="2271030" cy="15868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71030" cy="1586836"/>
              </a:xfrm>
              <a:custGeom>
                <a:avLst/>
                <a:gdLst/>
                <a:ahLst/>
                <a:cxnLst/>
                <a:rect l="l" t="t" r="r" b="b"/>
                <a:pathLst>
                  <a:path w="2271030" h="1586836">
                    <a:moveTo>
                      <a:pt x="0" y="0"/>
                    </a:moveTo>
                    <a:lnTo>
                      <a:pt x="2271030" y="0"/>
                    </a:lnTo>
                    <a:lnTo>
                      <a:pt x="2271030" y="1586836"/>
                    </a:lnTo>
                    <a:lnTo>
                      <a:pt x="0" y="15868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2271030" cy="15677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22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10677854">
              <a:off x="194654" y="261390"/>
              <a:ext cx="14916005" cy="11224294"/>
            </a:xfrm>
            <a:custGeom>
              <a:avLst/>
              <a:gdLst/>
              <a:ahLst/>
              <a:cxnLst/>
              <a:rect l="l" t="t" r="r" b="b"/>
              <a:pathLst>
                <a:path w="14916005" h="11224294">
                  <a:moveTo>
                    <a:pt x="0" y="0"/>
                  </a:moveTo>
                  <a:lnTo>
                    <a:pt x="14916006" y="0"/>
                  </a:lnTo>
                  <a:lnTo>
                    <a:pt x="14916006" y="11224294"/>
                  </a:lnTo>
                  <a:lnTo>
                    <a:pt x="0" y="11224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1047235">
            <a:off x="14462704" y="9273489"/>
            <a:ext cx="4434237" cy="920104"/>
          </a:xfrm>
          <a:custGeom>
            <a:avLst/>
            <a:gdLst/>
            <a:ahLst/>
            <a:cxnLst/>
            <a:rect l="l" t="t" r="r" b="b"/>
            <a:pathLst>
              <a:path w="4434237" h="920104">
                <a:moveTo>
                  <a:pt x="0" y="0"/>
                </a:moveTo>
                <a:lnTo>
                  <a:pt x="4434237" y="0"/>
                </a:lnTo>
                <a:lnTo>
                  <a:pt x="4434237" y="920104"/>
                </a:lnTo>
                <a:lnTo>
                  <a:pt x="0" y="920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366151">
            <a:off x="2554154" y="4899128"/>
            <a:ext cx="1983131" cy="1703014"/>
          </a:xfrm>
          <a:custGeom>
            <a:avLst/>
            <a:gdLst/>
            <a:ahLst/>
            <a:cxnLst/>
            <a:rect l="l" t="t" r="r" b="b"/>
            <a:pathLst>
              <a:path w="1983131" h="1703014">
                <a:moveTo>
                  <a:pt x="0" y="0"/>
                </a:moveTo>
                <a:lnTo>
                  <a:pt x="1983131" y="0"/>
                </a:lnTo>
                <a:lnTo>
                  <a:pt x="1983131" y="1703014"/>
                </a:lnTo>
                <a:lnTo>
                  <a:pt x="0" y="1703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390753">
            <a:off x="5065645" y="2897208"/>
            <a:ext cx="7904723" cy="366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16"/>
              </a:lnSpc>
            </a:pPr>
            <a:r>
              <a:rPr lang="en-US" sz="10800" spc="-572" dirty="0">
                <a:solidFill>
                  <a:srgbClr val="000000"/>
                </a:solidFill>
                <a:latin typeface="ดองเต่า Bold"/>
              </a:rPr>
              <a:t>Proyecto para </a:t>
            </a:r>
            <a:r>
              <a:rPr lang="en-US" sz="10800" spc="-572" dirty="0" err="1">
                <a:solidFill>
                  <a:srgbClr val="000000"/>
                </a:solidFill>
                <a:latin typeface="ดองเต่า Bold"/>
              </a:rPr>
              <a:t>Market.toys</a:t>
            </a:r>
            <a:endParaRPr lang="en-US" sz="10800" spc="-572" dirty="0">
              <a:solidFill>
                <a:srgbClr val="000000"/>
              </a:solidFill>
              <a:latin typeface="ดองเต่า Bold"/>
            </a:endParaRPr>
          </a:p>
        </p:txBody>
      </p:sp>
      <p:sp>
        <p:nvSpPr>
          <p:cNvPr id="14" name="Freeform 14"/>
          <p:cNvSpPr/>
          <p:nvPr/>
        </p:nvSpPr>
        <p:spPr>
          <a:xfrm rot="7114495">
            <a:off x="13435230" y="3621060"/>
            <a:ext cx="1983131" cy="1703014"/>
          </a:xfrm>
          <a:custGeom>
            <a:avLst/>
            <a:gdLst/>
            <a:ahLst/>
            <a:cxnLst/>
            <a:rect l="l" t="t" r="r" b="b"/>
            <a:pathLst>
              <a:path w="1983131" h="1703014">
                <a:moveTo>
                  <a:pt x="0" y="0"/>
                </a:moveTo>
                <a:lnTo>
                  <a:pt x="1983132" y="0"/>
                </a:lnTo>
                <a:lnTo>
                  <a:pt x="1983132" y="1703014"/>
                </a:lnTo>
                <a:lnTo>
                  <a:pt x="0" y="1703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561176" y="758604"/>
            <a:ext cx="1698124" cy="2228334"/>
            <a:chOff x="0" y="0"/>
            <a:chExt cx="2264166" cy="29711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4033" cy="1837896"/>
            </a:xfrm>
            <a:custGeom>
              <a:avLst/>
              <a:gdLst/>
              <a:ahLst/>
              <a:cxnLst/>
              <a:rect l="l" t="t" r="r" b="b"/>
              <a:pathLst>
                <a:path w="1394033" h="1837896">
                  <a:moveTo>
                    <a:pt x="0" y="0"/>
                  </a:moveTo>
                  <a:lnTo>
                    <a:pt x="1394033" y="0"/>
                  </a:lnTo>
                  <a:lnTo>
                    <a:pt x="1394033" y="1837896"/>
                  </a:lnTo>
                  <a:lnTo>
                    <a:pt x="0" y="1837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-96945" b="-4010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987728" y="1288254"/>
              <a:ext cx="1276438" cy="1682858"/>
            </a:xfrm>
            <a:custGeom>
              <a:avLst/>
              <a:gdLst/>
              <a:ahLst/>
              <a:cxnLst/>
              <a:rect l="l" t="t" r="r" b="b"/>
              <a:pathLst>
                <a:path w="1276438" h="1682858">
                  <a:moveTo>
                    <a:pt x="0" y="0"/>
                  </a:moveTo>
                  <a:lnTo>
                    <a:pt x="1276438" y="0"/>
                  </a:lnTo>
                  <a:lnTo>
                    <a:pt x="1276438" y="1682858"/>
                  </a:lnTo>
                  <a:lnTo>
                    <a:pt x="0" y="168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-96945" b="-40107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2564251">
              <a:off x="123705" y="1900469"/>
              <a:ext cx="304331" cy="306502"/>
            </a:xfrm>
            <a:custGeom>
              <a:avLst/>
              <a:gdLst/>
              <a:ahLst/>
              <a:cxnLst/>
              <a:rect l="l" t="t" r="r" b="b"/>
              <a:pathLst>
                <a:path w="304331" h="306502">
                  <a:moveTo>
                    <a:pt x="0" y="0"/>
                  </a:moveTo>
                  <a:lnTo>
                    <a:pt x="304331" y="0"/>
                  </a:lnTo>
                  <a:lnTo>
                    <a:pt x="304331" y="306502"/>
                  </a:lnTo>
                  <a:lnTo>
                    <a:pt x="0" y="30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2564251">
              <a:off x="1896236" y="549873"/>
              <a:ext cx="304331" cy="306502"/>
            </a:xfrm>
            <a:custGeom>
              <a:avLst/>
              <a:gdLst/>
              <a:ahLst/>
              <a:cxnLst/>
              <a:rect l="l" t="t" r="r" b="b"/>
              <a:pathLst>
                <a:path w="304331" h="306502">
                  <a:moveTo>
                    <a:pt x="0" y="0"/>
                  </a:moveTo>
                  <a:lnTo>
                    <a:pt x="304332" y="0"/>
                  </a:lnTo>
                  <a:lnTo>
                    <a:pt x="304332" y="306502"/>
                  </a:lnTo>
                  <a:lnTo>
                    <a:pt x="0" y="30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 rot="-390753">
            <a:off x="5366380" y="7445730"/>
            <a:ext cx="8158441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0"/>
              </a:lnSpc>
            </a:pPr>
            <a:r>
              <a:rPr lang="en-US" sz="3600" spc="-145" dirty="0" err="1">
                <a:solidFill>
                  <a:srgbClr val="000000"/>
                </a:solidFill>
                <a:latin typeface="ดองเต่า"/>
              </a:rPr>
              <a:t>Realizada</a:t>
            </a:r>
            <a:r>
              <a:rPr lang="en-US" sz="3600" spc="-145" dirty="0">
                <a:solidFill>
                  <a:srgbClr val="000000"/>
                </a:solidFill>
                <a:latin typeface="ดองเต่า"/>
              </a:rPr>
              <a:t> </a:t>
            </a:r>
            <a:r>
              <a:rPr lang="en-US" sz="3600" spc="-145" dirty="0" err="1">
                <a:solidFill>
                  <a:srgbClr val="000000"/>
                </a:solidFill>
                <a:latin typeface="ดองเต่า"/>
              </a:rPr>
              <a:t>por</a:t>
            </a:r>
            <a:r>
              <a:rPr lang="en-US" sz="3600" spc="-145" dirty="0">
                <a:solidFill>
                  <a:srgbClr val="000000"/>
                </a:solidFill>
                <a:latin typeface="ดองเต่า"/>
              </a:rPr>
              <a:t> BLEC Technologies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33694" y="7271930"/>
            <a:ext cx="1652238" cy="2168121"/>
            <a:chOff x="0" y="0"/>
            <a:chExt cx="2202984" cy="28908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56364" cy="1788233"/>
            </a:xfrm>
            <a:custGeom>
              <a:avLst/>
              <a:gdLst/>
              <a:ahLst/>
              <a:cxnLst/>
              <a:rect l="l" t="t" r="r" b="b"/>
              <a:pathLst>
                <a:path w="1356364" h="1788233">
                  <a:moveTo>
                    <a:pt x="0" y="0"/>
                  </a:moveTo>
                  <a:lnTo>
                    <a:pt x="1356364" y="0"/>
                  </a:lnTo>
                  <a:lnTo>
                    <a:pt x="1356364" y="1788233"/>
                  </a:lnTo>
                  <a:lnTo>
                    <a:pt x="0" y="1788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-96945" b="-40107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961038" y="1253444"/>
              <a:ext cx="1241946" cy="1637384"/>
            </a:xfrm>
            <a:custGeom>
              <a:avLst/>
              <a:gdLst/>
              <a:ahLst/>
              <a:cxnLst/>
              <a:rect l="l" t="t" r="r" b="b"/>
              <a:pathLst>
                <a:path w="1241946" h="1637384">
                  <a:moveTo>
                    <a:pt x="0" y="0"/>
                  </a:moveTo>
                  <a:lnTo>
                    <a:pt x="1241946" y="0"/>
                  </a:lnTo>
                  <a:lnTo>
                    <a:pt x="1241946" y="1637384"/>
                  </a:lnTo>
                  <a:lnTo>
                    <a:pt x="0" y="1637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-96945" b="-40107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2564251">
              <a:off x="120362" y="1849116"/>
              <a:ext cx="296108" cy="298220"/>
            </a:xfrm>
            <a:custGeom>
              <a:avLst/>
              <a:gdLst/>
              <a:ahLst/>
              <a:cxnLst/>
              <a:rect l="l" t="t" r="r" b="b"/>
              <a:pathLst>
                <a:path w="296108" h="298220">
                  <a:moveTo>
                    <a:pt x="0" y="0"/>
                  </a:moveTo>
                  <a:lnTo>
                    <a:pt x="296108" y="0"/>
                  </a:lnTo>
                  <a:lnTo>
                    <a:pt x="296108" y="298220"/>
                  </a:lnTo>
                  <a:lnTo>
                    <a:pt x="0" y="29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2564251">
              <a:off x="1844997" y="535014"/>
              <a:ext cx="296108" cy="298220"/>
            </a:xfrm>
            <a:custGeom>
              <a:avLst/>
              <a:gdLst/>
              <a:ahLst/>
              <a:cxnLst/>
              <a:rect l="l" t="t" r="r" b="b"/>
              <a:pathLst>
                <a:path w="296108" h="298220">
                  <a:moveTo>
                    <a:pt x="0" y="0"/>
                  </a:moveTo>
                  <a:lnTo>
                    <a:pt x="296108" y="0"/>
                  </a:lnTo>
                  <a:lnTo>
                    <a:pt x="296108" y="298220"/>
                  </a:lnTo>
                  <a:lnTo>
                    <a:pt x="0" y="29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-1592427" y="-1223109"/>
            <a:ext cx="4862207" cy="4503619"/>
          </a:xfrm>
          <a:custGeom>
            <a:avLst/>
            <a:gdLst/>
            <a:ahLst/>
            <a:cxnLst/>
            <a:rect l="l" t="t" r="r" b="b"/>
            <a:pathLst>
              <a:path w="4862207" h="4503619">
                <a:moveTo>
                  <a:pt x="0" y="0"/>
                </a:moveTo>
                <a:lnTo>
                  <a:pt x="4862206" y="0"/>
                </a:lnTo>
                <a:lnTo>
                  <a:pt x="4862206" y="4503618"/>
                </a:lnTo>
                <a:lnTo>
                  <a:pt x="0" y="45036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3869">
            <a:off x="10008879" y="7950723"/>
            <a:ext cx="9973806" cy="3565636"/>
          </a:xfrm>
          <a:custGeom>
            <a:avLst/>
            <a:gdLst/>
            <a:ahLst/>
            <a:cxnLst/>
            <a:rect l="l" t="t" r="r" b="b"/>
            <a:pathLst>
              <a:path w="9973806" h="3565636">
                <a:moveTo>
                  <a:pt x="0" y="0"/>
                </a:moveTo>
                <a:lnTo>
                  <a:pt x="9973806" y="0"/>
                </a:lnTo>
                <a:lnTo>
                  <a:pt x="9973806" y="3565636"/>
                </a:lnTo>
                <a:lnTo>
                  <a:pt x="0" y="356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46743" flipH="1">
            <a:off x="9410469" y="-760630"/>
            <a:ext cx="10748625" cy="3842633"/>
          </a:xfrm>
          <a:custGeom>
            <a:avLst/>
            <a:gdLst/>
            <a:ahLst/>
            <a:cxnLst/>
            <a:rect l="l" t="t" r="r" b="b"/>
            <a:pathLst>
              <a:path w="10748625" h="3842633">
                <a:moveTo>
                  <a:pt x="10748625" y="0"/>
                </a:moveTo>
                <a:lnTo>
                  <a:pt x="0" y="0"/>
                </a:lnTo>
                <a:lnTo>
                  <a:pt x="0" y="3842633"/>
                </a:lnTo>
                <a:lnTo>
                  <a:pt x="10748625" y="3842633"/>
                </a:lnTo>
                <a:lnTo>
                  <a:pt x="107486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58864">
            <a:off x="-2723194" y="-2280739"/>
            <a:ext cx="12537826" cy="4482273"/>
          </a:xfrm>
          <a:custGeom>
            <a:avLst/>
            <a:gdLst/>
            <a:ahLst/>
            <a:cxnLst/>
            <a:rect l="l" t="t" r="r" b="b"/>
            <a:pathLst>
              <a:path w="12537826" h="4482273">
                <a:moveTo>
                  <a:pt x="0" y="0"/>
                </a:moveTo>
                <a:lnTo>
                  <a:pt x="12537827" y="0"/>
                </a:lnTo>
                <a:lnTo>
                  <a:pt x="12537827" y="4482273"/>
                </a:lnTo>
                <a:lnTo>
                  <a:pt x="0" y="448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3327973" y="7300132"/>
            <a:ext cx="10202949" cy="3647554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5"/>
                </a:lnTo>
                <a:lnTo>
                  <a:pt x="10202949" y="3647555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64484">
            <a:off x="3367973" y="738347"/>
            <a:ext cx="11478986" cy="8810306"/>
            <a:chOff x="0" y="0"/>
            <a:chExt cx="15305314" cy="11747075"/>
          </a:xfrm>
        </p:grpSpPr>
        <p:grpSp>
          <p:nvGrpSpPr>
            <p:cNvPr id="7" name="Group 7"/>
            <p:cNvGrpSpPr/>
            <p:nvPr/>
          </p:nvGrpSpPr>
          <p:grpSpPr>
            <a:xfrm rot="-114623">
              <a:off x="1710129" y="1787734"/>
              <a:ext cx="11628305" cy="8125038"/>
              <a:chOff x="0" y="0"/>
              <a:chExt cx="2271030" cy="15868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71030" cy="1586836"/>
              </a:xfrm>
              <a:custGeom>
                <a:avLst/>
                <a:gdLst/>
                <a:ahLst/>
                <a:cxnLst/>
                <a:rect l="l" t="t" r="r" b="b"/>
                <a:pathLst>
                  <a:path w="2271030" h="1586836">
                    <a:moveTo>
                      <a:pt x="0" y="0"/>
                    </a:moveTo>
                    <a:lnTo>
                      <a:pt x="2271030" y="0"/>
                    </a:lnTo>
                    <a:lnTo>
                      <a:pt x="2271030" y="1586836"/>
                    </a:lnTo>
                    <a:lnTo>
                      <a:pt x="0" y="15868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2271030" cy="15677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22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10677854">
              <a:off x="194654" y="261390"/>
              <a:ext cx="14916005" cy="11224294"/>
            </a:xfrm>
            <a:custGeom>
              <a:avLst/>
              <a:gdLst/>
              <a:ahLst/>
              <a:cxnLst/>
              <a:rect l="l" t="t" r="r" b="b"/>
              <a:pathLst>
                <a:path w="14916005" h="11224294">
                  <a:moveTo>
                    <a:pt x="0" y="0"/>
                  </a:moveTo>
                  <a:lnTo>
                    <a:pt x="14916006" y="0"/>
                  </a:lnTo>
                  <a:lnTo>
                    <a:pt x="14916006" y="11224294"/>
                  </a:lnTo>
                  <a:lnTo>
                    <a:pt x="0" y="11224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1047235">
            <a:off x="14462704" y="9273489"/>
            <a:ext cx="4434237" cy="920104"/>
          </a:xfrm>
          <a:custGeom>
            <a:avLst/>
            <a:gdLst/>
            <a:ahLst/>
            <a:cxnLst/>
            <a:rect l="l" t="t" r="r" b="b"/>
            <a:pathLst>
              <a:path w="4434237" h="920104">
                <a:moveTo>
                  <a:pt x="0" y="0"/>
                </a:moveTo>
                <a:lnTo>
                  <a:pt x="4434237" y="0"/>
                </a:lnTo>
                <a:lnTo>
                  <a:pt x="4434237" y="920104"/>
                </a:lnTo>
                <a:lnTo>
                  <a:pt x="0" y="920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366151">
            <a:off x="2554154" y="4899128"/>
            <a:ext cx="1983131" cy="1703014"/>
          </a:xfrm>
          <a:custGeom>
            <a:avLst/>
            <a:gdLst/>
            <a:ahLst/>
            <a:cxnLst/>
            <a:rect l="l" t="t" r="r" b="b"/>
            <a:pathLst>
              <a:path w="1983131" h="1703014">
                <a:moveTo>
                  <a:pt x="0" y="0"/>
                </a:moveTo>
                <a:lnTo>
                  <a:pt x="1983131" y="0"/>
                </a:lnTo>
                <a:lnTo>
                  <a:pt x="1983131" y="1703014"/>
                </a:lnTo>
                <a:lnTo>
                  <a:pt x="0" y="1703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390753">
            <a:off x="4550939" y="3066258"/>
            <a:ext cx="8815336" cy="43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56"/>
              </a:lnSpc>
            </a:pPr>
            <a:r>
              <a:rPr lang="en-US" sz="14414" spc="-634" dirty="0">
                <a:solidFill>
                  <a:srgbClr val="000000"/>
                </a:solidFill>
                <a:latin typeface="ดองเต่า"/>
              </a:rPr>
              <a:t>¡</a:t>
            </a:r>
            <a:r>
              <a:rPr lang="en-US" sz="14414" spc="-634" dirty="0" err="1">
                <a:solidFill>
                  <a:srgbClr val="000000"/>
                </a:solidFill>
                <a:latin typeface="ดองเต่า"/>
              </a:rPr>
              <a:t>Muchas</a:t>
            </a:r>
            <a:endParaRPr lang="en-US" sz="14414" spc="-634" dirty="0">
              <a:solidFill>
                <a:srgbClr val="000000"/>
              </a:solidFill>
              <a:latin typeface="ดองเต่า"/>
            </a:endParaRPr>
          </a:p>
          <a:p>
            <a:pPr marL="0" lvl="0" indent="0" algn="ctr">
              <a:lnSpc>
                <a:spcPts val="15856"/>
              </a:lnSpc>
            </a:pPr>
            <a:r>
              <a:rPr lang="en-US" sz="14414" spc="-634" dirty="0">
                <a:solidFill>
                  <a:srgbClr val="000000"/>
                </a:solidFill>
                <a:latin typeface="ดองเต่า"/>
              </a:rPr>
              <a:t>Gracias!</a:t>
            </a:r>
          </a:p>
        </p:txBody>
      </p:sp>
      <p:sp>
        <p:nvSpPr>
          <p:cNvPr id="14" name="Freeform 14"/>
          <p:cNvSpPr/>
          <p:nvPr/>
        </p:nvSpPr>
        <p:spPr>
          <a:xfrm rot="7114495">
            <a:off x="13435230" y="3621060"/>
            <a:ext cx="1983131" cy="1703014"/>
          </a:xfrm>
          <a:custGeom>
            <a:avLst/>
            <a:gdLst/>
            <a:ahLst/>
            <a:cxnLst/>
            <a:rect l="l" t="t" r="r" b="b"/>
            <a:pathLst>
              <a:path w="1983131" h="1703014">
                <a:moveTo>
                  <a:pt x="0" y="0"/>
                </a:moveTo>
                <a:lnTo>
                  <a:pt x="1983132" y="0"/>
                </a:lnTo>
                <a:lnTo>
                  <a:pt x="1983132" y="1703014"/>
                </a:lnTo>
                <a:lnTo>
                  <a:pt x="0" y="1703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561176" y="758604"/>
            <a:ext cx="1698124" cy="2228334"/>
            <a:chOff x="0" y="0"/>
            <a:chExt cx="2264166" cy="29711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4033" cy="1837896"/>
            </a:xfrm>
            <a:custGeom>
              <a:avLst/>
              <a:gdLst/>
              <a:ahLst/>
              <a:cxnLst/>
              <a:rect l="l" t="t" r="r" b="b"/>
              <a:pathLst>
                <a:path w="1394033" h="1837896">
                  <a:moveTo>
                    <a:pt x="0" y="0"/>
                  </a:moveTo>
                  <a:lnTo>
                    <a:pt x="1394033" y="0"/>
                  </a:lnTo>
                  <a:lnTo>
                    <a:pt x="1394033" y="1837896"/>
                  </a:lnTo>
                  <a:lnTo>
                    <a:pt x="0" y="1837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-96945" b="-4010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987728" y="1288254"/>
              <a:ext cx="1276438" cy="1682858"/>
            </a:xfrm>
            <a:custGeom>
              <a:avLst/>
              <a:gdLst/>
              <a:ahLst/>
              <a:cxnLst/>
              <a:rect l="l" t="t" r="r" b="b"/>
              <a:pathLst>
                <a:path w="1276438" h="1682858">
                  <a:moveTo>
                    <a:pt x="0" y="0"/>
                  </a:moveTo>
                  <a:lnTo>
                    <a:pt x="1276438" y="0"/>
                  </a:lnTo>
                  <a:lnTo>
                    <a:pt x="1276438" y="1682858"/>
                  </a:lnTo>
                  <a:lnTo>
                    <a:pt x="0" y="168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-96945" b="-40107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2564251">
              <a:off x="123705" y="1900469"/>
              <a:ext cx="304331" cy="306502"/>
            </a:xfrm>
            <a:custGeom>
              <a:avLst/>
              <a:gdLst/>
              <a:ahLst/>
              <a:cxnLst/>
              <a:rect l="l" t="t" r="r" b="b"/>
              <a:pathLst>
                <a:path w="304331" h="306502">
                  <a:moveTo>
                    <a:pt x="0" y="0"/>
                  </a:moveTo>
                  <a:lnTo>
                    <a:pt x="304331" y="0"/>
                  </a:lnTo>
                  <a:lnTo>
                    <a:pt x="304331" y="306502"/>
                  </a:lnTo>
                  <a:lnTo>
                    <a:pt x="0" y="30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2564251">
              <a:off x="1896236" y="549873"/>
              <a:ext cx="304331" cy="306502"/>
            </a:xfrm>
            <a:custGeom>
              <a:avLst/>
              <a:gdLst/>
              <a:ahLst/>
              <a:cxnLst/>
              <a:rect l="l" t="t" r="r" b="b"/>
              <a:pathLst>
                <a:path w="304331" h="306502">
                  <a:moveTo>
                    <a:pt x="0" y="0"/>
                  </a:moveTo>
                  <a:lnTo>
                    <a:pt x="304332" y="0"/>
                  </a:lnTo>
                  <a:lnTo>
                    <a:pt x="304332" y="306502"/>
                  </a:lnTo>
                  <a:lnTo>
                    <a:pt x="0" y="30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 rot="9088885">
            <a:off x="-1101662" y="558590"/>
            <a:ext cx="4762948" cy="726350"/>
          </a:xfrm>
          <a:custGeom>
            <a:avLst/>
            <a:gdLst/>
            <a:ahLst/>
            <a:cxnLst/>
            <a:rect l="l" t="t" r="r" b="b"/>
            <a:pathLst>
              <a:path w="4762948" h="726350">
                <a:moveTo>
                  <a:pt x="0" y="0"/>
                </a:moveTo>
                <a:lnTo>
                  <a:pt x="4762948" y="0"/>
                </a:lnTo>
                <a:lnTo>
                  <a:pt x="4762948" y="726350"/>
                </a:lnTo>
                <a:lnTo>
                  <a:pt x="0" y="7263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33694" y="7271930"/>
            <a:ext cx="1652238" cy="2168121"/>
            <a:chOff x="0" y="0"/>
            <a:chExt cx="2202984" cy="28908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56364" cy="1788233"/>
            </a:xfrm>
            <a:custGeom>
              <a:avLst/>
              <a:gdLst/>
              <a:ahLst/>
              <a:cxnLst/>
              <a:rect l="l" t="t" r="r" b="b"/>
              <a:pathLst>
                <a:path w="1356364" h="1788233">
                  <a:moveTo>
                    <a:pt x="0" y="0"/>
                  </a:moveTo>
                  <a:lnTo>
                    <a:pt x="1356364" y="0"/>
                  </a:lnTo>
                  <a:lnTo>
                    <a:pt x="1356364" y="1788233"/>
                  </a:lnTo>
                  <a:lnTo>
                    <a:pt x="0" y="1788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-96945" b="-40107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961038" y="1253444"/>
              <a:ext cx="1241946" cy="1637384"/>
            </a:xfrm>
            <a:custGeom>
              <a:avLst/>
              <a:gdLst/>
              <a:ahLst/>
              <a:cxnLst/>
              <a:rect l="l" t="t" r="r" b="b"/>
              <a:pathLst>
                <a:path w="1241946" h="1637384">
                  <a:moveTo>
                    <a:pt x="0" y="0"/>
                  </a:moveTo>
                  <a:lnTo>
                    <a:pt x="1241946" y="0"/>
                  </a:lnTo>
                  <a:lnTo>
                    <a:pt x="1241946" y="1637384"/>
                  </a:lnTo>
                  <a:lnTo>
                    <a:pt x="0" y="1637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-96945" b="-40107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2564251">
              <a:off x="120362" y="1849116"/>
              <a:ext cx="296108" cy="298220"/>
            </a:xfrm>
            <a:custGeom>
              <a:avLst/>
              <a:gdLst/>
              <a:ahLst/>
              <a:cxnLst/>
              <a:rect l="l" t="t" r="r" b="b"/>
              <a:pathLst>
                <a:path w="296108" h="298220">
                  <a:moveTo>
                    <a:pt x="0" y="0"/>
                  </a:moveTo>
                  <a:lnTo>
                    <a:pt x="296108" y="0"/>
                  </a:lnTo>
                  <a:lnTo>
                    <a:pt x="296108" y="298220"/>
                  </a:lnTo>
                  <a:lnTo>
                    <a:pt x="0" y="29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2564251">
              <a:off x="1844997" y="535014"/>
              <a:ext cx="296108" cy="298220"/>
            </a:xfrm>
            <a:custGeom>
              <a:avLst/>
              <a:gdLst/>
              <a:ahLst/>
              <a:cxnLst/>
              <a:rect l="l" t="t" r="r" b="b"/>
              <a:pathLst>
                <a:path w="296108" h="298220">
                  <a:moveTo>
                    <a:pt x="0" y="0"/>
                  </a:moveTo>
                  <a:lnTo>
                    <a:pt x="296108" y="0"/>
                  </a:lnTo>
                  <a:lnTo>
                    <a:pt x="296108" y="298220"/>
                  </a:lnTo>
                  <a:lnTo>
                    <a:pt x="0" y="29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6733">
            <a:off x="11149511" y="7411601"/>
            <a:ext cx="10331186" cy="3693399"/>
          </a:xfrm>
          <a:custGeom>
            <a:avLst/>
            <a:gdLst/>
            <a:ahLst/>
            <a:cxnLst/>
            <a:rect l="l" t="t" r="r" b="b"/>
            <a:pathLst>
              <a:path w="10331186" h="3693399">
                <a:moveTo>
                  <a:pt x="0" y="0"/>
                </a:moveTo>
                <a:lnTo>
                  <a:pt x="10331186" y="0"/>
                </a:lnTo>
                <a:lnTo>
                  <a:pt x="10331186" y="3693398"/>
                </a:lnTo>
                <a:lnTo>
                  <a:pt x="0" y="369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46743" flipH="1">
            <a:off x="10930135" y="-433027"/>
            <a:ext cx="8453101" cy="3021983"/>
          </a:xfrm>
          <a:custGeom>
            <a:avLst/>
            <a:gdLst/>
            <a:ahLst/>
            <a:cxnLst/>
            <a:rect l="l" t="t" r="r" b="b"/>
            <a:pathLst>
              <a:path w="8453101" h="3021983">
                <a:moveTo>
                  <a:pt x="8453100" y="0"/>
                </a:moveTo>
                <a:lnTo>
                  <a:pt x="0" y="0"/>
                </a:lnTo>
                <a:lnTo>
                  <a:pt x="0" y="3021983"/>
                </a:lnTo>
                <a:lnTo>
                  <a:pt x="8453100" y="3021983"/>
                </a:lnTo>
                <a:lnTo>
                  <a:pt x="84531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58864">
            <a:off x="-2887704" y="-1894121"/>
            <a:ext cx="12278237" cy="4389470"/>
          </a:xfrm>
          <a:custGeom>
            <a:avLst/>
            <a:gdLst/>
            <a:ahLst/>
            <a:cxnLst/>
            <a:rect l="l" t="t" r="r" b="b"/>
            <a:pathLst>
              <a:path w="12278237" h="4389470">
                <a:moveTo>
                  <a:pt x="0" y="0"/>
                </a:moveTo>
                <a:lnTo>
                  <a:pt x="12278237" y="0"/>
                </a:lnTo>
                <a:lnTo>
                  <a:pt x="12278237" y="4389470"/>
                </a:lnTo>
                <a:lnTo>
                  <a:pt x="0" y="4389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5454216" y="7092029"/>
            <a:ext cx="10202949" cy="3647554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4"/>
                </a:lnTo>
                <a:lnTo>
                  <a:pt x="10202949" y="3647554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52948">
            <a:off x="14365174" y="332759"/>
            <a:ext cx="4434237" cy="920104"/>
          </a:xfrm>
          <a:custGeom>
            <a:avLst/>
            <a:gdLst/>
            <a:ahLst/>
            <a:cxnLst/>
            <a:rect l="l" t="t" r="r" b="b"/>
            <a:pathLst>
              <a:path w="4434237" h="920104">
                <a:moveTo>
                  <a:pt x="0" y="0"/>
                </a:moveTo>
                <a:lnTo>
                  <a:pt x="4434237" y="0"/>
                </a:lnTo>
                <a:lnTo>
                  <a:pt x="4434237" y="920105"/>
                </a:lnTo>
                <a:lnTo>
                  <a:pt x="0" y="92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88885">
            <a:off x="-1101662" y="558590"/>
            <a:ext cx="4762948" cy="726350"/>
          </a:xfrm>
          <a:custGeom>
            <a:avLst/>
            <a:gdLst/>
            <a:ahLst/>
            <a:cxnLst/>
            <a:rect l="l" t="t" r="r" b="b"/>
            <a:pathLst>
              <a:path w="4762948" h="726350">
                <a:moveTo>
                  <a:pt x="0" y="0"/>
                </a:moveTo>
                <a:lnTo>
                  <a:pt x="4762948" y="0"/>
                </a:lnTo>
                <a:lnTo>
                  <a:pt x="4762948" y="726350"/>
                </a:lnTo>
                <a:lnTo>
                  <a:pt x="0" y="726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79358" y="975296"/>
            <a:ext cx="9929284" cy="2742965"/>
          </a:xfrm>
          <a:custGeom>
            <a:avLst/>
            <a:gdLst/>
            <a:ahLst/>
            <a:cxnLst/>
            <a:rect l="l" t="t" r="r" b="b"/>
            <a:pathLst>
              <a:path w="9929284" h="2742965">
                <a:moveTo>
                  <a:pt x="0" y="0"/>
                </a:moveTo>
                <a:lnTo>
                  <a:pt x="9929284" y="0"/>
                </a:lnTo>
                <a:lnTo>
                  <a:pt x="9929284" y="2742965"/>
                </a:lnTo>
                <a:lnTo>
                  <a:pt x="0" y="27429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635432" y="1444914"/>
            <a:ext cx="9017136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97"/>
              </a:lnSpc>
            </a:pPr>
            <a:r>
              <a:rPr lang="en-US" sz="11100" spc="210" dirty="0">
                <a:solidFill>
                  <a:srgbClr val="000000"/>
                </a:solidFill>
                <a:latin typeface="ดองเต่า Bold"/>
              </a:rPr>
              <a:t>El </a:t>
            </a:r>
            <a:r>
              <a:rPr lang="en-US" sz="11100" spc="210" dirty="0" err="1">
                <a:solidFill>
                  <a:srgbClr val="000000"/>
                </a:solidFill>
                <a:latin typeface="ดองเต่า Bold"/>
              </a:rPr>
              <a:t>Equipo</a:t>
            </a:r>
            <a:endParaRPr lang="en-US" sz="11100" spc="210" dirty="0">
              <a:solidFill>
                <a:srgbClr val="000000"/>
              </a:solidFill>
              <a:latin typeface="ดองเต่า Bold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455ED72-4A47-21F5-478A-0C02EE2643ED}"/>
              </a:ext>
            </a:extLst>
          </p:cNvPr>
          <p:cNvGrpSpPr/>
          <p:nvPr/>
        </p:nvGrpSpPr>
        <p:grpSpPr>
          <a:xfrm>
            <a:off x="4643644" y="3989551"/>
            <a:ext cx="4859294" cy="4333641"/>
            <a:chOff x="917920" y="4439300"/>
            <a:chExt cx="5347001" cy="4954439"/>
          </a:xfrm>
        </p:grpSpPr>
        <p:sp>
          <p:nvSpPr>
            <p:cNvPr id="9" name="Freeform 9"/>
            <p:cNvSpPr/>
            <p:nvPr/>
          </p:nvSpPr>
          <p:spPr>
            <a:xfrm rot="5084678">
              <a:off x="817138" y="5078848"/>
              <a:ext cx="1765515" cy="1563952"/>
            </a:xfrm>
            <a:custGeom>
              <a:avLst/>
              <a:gdLst/>
              <a:ahLst/>
              <a:cxnLst/>
              <a:rect l="l" t="t" r="r" b="b"/>
              <a:pathLst>
                <a:path w="1765515" h="1563952">
                  <a:moveTo>
                    <a:pt x="0" y="0"/>
                  </a:moveTo>
                  <a:lnTo>
                    <a:pt x="1765515" y="0"/>
                  </a:lnTo>
                  <a:lnTo>
                    <a:pt x="1765515" y="1563952"/>
                  </a:lnTo>
                  <a:lnTo>
                    <a:pt x="0" y="1563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026" name="Picture 2" descr="Foto de perfil de Bea">
              <a:extLst>
                <a:ext uri="{FF2B5EF4-FFF2-40B4-BE49-F238E27FC236}">
                  <a16:creationId xmlns:a16="http://schemas.microsoft.com/office/drawing/2014/main" id="{EAE14DE5-F11C-D490-1706-C17598D75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878" y="4571933"/>
              <a:ext cx="3975000" cy="371761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scene3d>
              <a:camera prst="orthographicFront">
                <a:rot lat="21299991" lon="899976" rev="6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 rot="-415663">
              <a:off x="1983890" y="4439300"/>
              <a:ext cx="4036486" cy="4954439"/>
              <a:chOff x="0" y="-1"/>
              <a:chExt cx="5466080" cy="67091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7620" y="-1"/>
                <a:ext cx="5458460" cy="6709143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 rot="21201759">
              <a:off x="2463923" y="7943409"/>
              <a:ext cx="3800998" cy="1068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Aileron Bold"/>
                </a:rPr>
                <a:t>Beatriz </a:t>
              </a:r>
            </a:p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000000"/>
                  </a:solidFill>
                  <a:latin typeface="Aileron Bold"/>
                </a:rPr>
                <a:t>Equipo</a:t>
              </a:r>
              <a:r>
                <a:rPr lang="en-US" sz="200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ileron Bold"/>
                </a:rPr>
                <a:t>desarrollo</a:t>
              </a:r>
              <a:endParaRPr lang="en-US" sz="2000" dirty="0">
                <a:solidFill>
                  <a:srgbClr val="000000"/>
                </a:solidFill>
                <a:latin typeface="Aileron Bold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9218CE4-4A79-5312-3B02-C0AC26978210}"/>
              </a:ext>
            </a:extLst>
          </p:cNvPr>
          <p:cNvGrpSpPr/>
          <p:nvPr/>
        </p:nvGrpSpPr>
        <p:grpSpPr>
          <a:xfrm>
            <a:off x="-138756" y="5559308"/>
            <a:ext cx="4711955" cy="4338638"/>
            <a:chOff x="-3858169" y="4288490"/>
            <a:chExt cx="5128851" cy="5139035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83815AD-B122-A1E1-CE69-7B048CF4B29C}"/>
                </a:ext>
              </a:extLst>
            </p:cNvPr>
            <p:cNvSpPr/>
            <p:nvPr/>
          </p:nvSpPr>
          <p:spPr>
            <a:xfrm rot="5776418">
              <a:off x="-3958951" y="4389272"/>
              <a:ext cx="1765515" cy="1563952"/>
            </a:xfrm>
            <a:custGeom>
              <a:avLst/>
              <a:gdLst/>
              <a:ahLst/>
              <a:cxnLst/>
              <a:rect l="l" t="t" r="r" b="b"/>
              <a:pathLst>
                <a:path w="1765515" h="1563952">
                  <a:moveTo>
                    <a:pt x="0" y="0"/>
                  </a:moveTo>
                  <a:lnTo>
                    <a:pt x="1765515" y="0"/>
                  </a:lnTo>
                  <a:lnTo>
                    <a:pt x="1765515" y="1563952"/>
                  </a:lnTo>
                  <a:lnTo>
                    <a:pt x="0" y="1563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032" name="Picture 8" descr="Foto de perfil de Elena Lara">
              <a:extLst>
                <a:ext uri="{FF2B5EF4-FFF2-40B4-BE49-F238E27FC236}">
                  <a16:creationId xmlns:a16="http://schemas.microsoft.com/office/drawing/2014/main" id="{AB74377C-A6F3-9D16-E459-C90F8DAA20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41968" y="4645284"/>
              <a:ext cx="3791979" cy="3791979"/>
            </a:xfrm>
            <a:prstGeom prst="rect">
              <a:avLst/>
            </a:prstGeom>
            <a:noFill/>
            <a:scene3d>
              <a:camera prst="orthographicFront">
                <a:rot lat="0" lon="0" rev="20999999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10">
              <a:extLst>
                <a:ext uri="{FF2B5EF4-FFF2-40B4-BE49-F238E27FC236}">
                  <a16:creationId xmlns:a16="http://schemas.microsoft.com/office/drawing/2014/main" id="{E72864A2-357A-1CA8-FBE0-B4C7D66DF59A}"/>
                </a:ext>
              </a:extLst>
            </p:cNvPr>
            <p:cNvGrpSpPr>
              <a:grpSpLocks noChangeAspect="1"/>
            </p:cNvGrpSpPr>
            <p:nvPr/>
          </p:nvGrpSpPr>
          <p:grpSpPr>
            <a:xfrm rot="328683">
              <a:off x="-2765804" y="4476002"/>
              <a:ext cx="4036486" cy="4951523"/>
              <a:chOff x="0" y="0"/>
              <a:chExt cx="5466080" cy="6348730"/>
            </a:xfrm>
          </p:grpSpPr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E16F6C08-C68A-EA09-D6FC-D4D31CB88040}"/>
                  </a:ext>
                </a:extLst>
              </p:cNvPr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DEF2F1-040B-F756-CC47-FA423C50208C}"/>
                  </a:ext>
                </a:extLst>
              </p:cNvPr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/>
              </a:solidFill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E35C186-AFCB-FB3F-1F18-0411ED0655D0}"/>
                  </a:ext>
                </a:extLst>
              </p:cNvPr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1866B910-883E-80C6-A269-DCB6CD73E595}"/>
                </a:ext>
              </a:extLst>
            </p:cNvPr>
            <p:cNvSpPr txBox="1"/>
            <p:nvPr/>
          </p:nvSpPr>
          <p:spPr>
            <a:xfrm rot="378925">
              <a:off x="-3165752" y="8280457"/>
              <a:ext cx="4385614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Aileron Bold"/>
                </a:rPr>
                <a:t>Elena Lara </a:t>
              </a:r>
            </a:p>
            <a:p>
              <a:pPr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Aileron Bold"/>
                </a:rPr>
                <a:t>                       Scrum Master (Sprint 1) </a:t>
              </a:r>
            </a:p>
            <a:p>
              <a:pPr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Aileron Bold"/>
                </a:rPr>
                <a:t>                            </a:t>
              </a:r>
              <a:r>
                <a:rPr lang="en-US" dirty="0" err="1">
                  <a:solidFill>
                    <a:srgbClr val="000000"/>
                  </a:solidFill>
                  <a:latin typeface="Aileron Bold"/>
                </a:rPr>
                <a:t>equipo</a:t>
              </a:r>
              <a:r>
                <a:rPr lang="en-US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ileron Bold"/>
                </a:rPr>
                <a:t>desarrollo</a:t>
              </a:r>
              <a:endParaRPr lang="en-US" dirty="0">
                <a:solidFill>
                  <a:srgbClr val="000000"/>
                </a:solidFill>
                <a:latin typeface="Aileron Bold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69EA9A2-A16C-6385-454C-3564F443157E}"/>
              </a:ext>
            </a:extLst>
          </p:cNvPr>
          <p:cNvGrpSpPr/>
          <p:nvPr/>
        </p:nvGrpSpPr>
        <p:grpSpPr>
          <a:xfrm>
            <a:off x="9713805" y="5176620"/>
            <a:ext cx="4162787" cy="4281424"/>
            <a:chOff x="6403073" y="4118786"/>
            <a:chExt cx="4608104" cy="5069697"/>
          </a:xfrm>
        </p:grpSpPr>
        <p:sp>
          <p:nvSpPr>
            <p:cNvPr id="15" name="Freeform 15"/>
            <p:cNvSpPr/>
            <p:nvPr/>
          </p:nvSpPr>
          <p:spPr>
            <a:xfrm rot="6394538">
              <a:off x="6307360" y="4219568"/>
              <a:ext cx="1765515" cy="1563952"/>
            </a:xfrm>
            <a:custGeom>
              <a:avLst/>
              <a:gdLst/>
              <a:ahLst/>
              <a:cxnLst/>
              <a:rect l="l" t="t" r="r" b="b"/>
              <a:pathLst>
                <a:path w="1765515" h="1563952">
                  <a:moveTo>
                    <a:pt x="0" y="0"/>
                  </a:moveTo>
                  <a:lnTo>
                    <a:pt x="1765515" y="0"/>
                  </a:lnTo>
                  <a:lnTo>
                    <a:pt x="1765515" y="1563952"/>
                  </a:lnTo>
                  <a:lnTo>
                    <a:pt x="0" y="1563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028" name="Picture 4" descr="Foto de perfil de Laura">
              <a:extLst>
                <a:ext uri="{FF2B5EF4-FFF2-40B4-BE49-F238E27FC236}">
                  <a16:creationId xmlns:a16="http://schemas.microsoft.com/office/drawing/2014/main" id="{6CF7DC16-7C7B-A365-2360-6C9DA6887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290" y="4571933"/>
              <a:ext cx="3714411" cy="3714411"/>
            </a:xfrm>
            <a:prstGeom prst="rect">
              <a:avLst/>
            </a:prstGeom>
            <a:noFill/>
            <a:scene3d>
              <a:camera prst="orthographicFront">
                <a:rot lat="0" lon="0" rev="20999999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 rot="586865">
              <a:off x="6974691" y="4500195"/>
              <a:ext cx="4036486" cy="4688288"/>
              <a:chOff x="0" y="0"/>
              <a:chExt cx="5466080" cy="63487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49FAE6B1-E9FC-DA6B-99B3-A78D57B31639}"/>
                </a:ext>
              </a:extLst>
            </p:cNvPr>
            <p:cNvSpPr txBox="1"/>
            <p:nvPr/>
          </p:nvSpPr>
          <p:spPr>
            <a:xfrm rot="590157">
              <a:off x="6403073" y="8075344"/>
              <a:ext cx="4385614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Aileron Bold"/>
                </a:rPr>
                <a:t>Laura López</a:t>
              </a:r>
            </a:p>
            <a:p>
              <a:pPr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Aileron Bold"/>
                </a:rPr>
                <a:t>                       Scrum Master (Sprint 2) </a:t>
              </a:r>
            </a:p>
            <a:p>
              <a:pPr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Aileron Bold"/>
                </a:rPr>
                <a:t>                            </a:t>
              </a:r>
              <a:r>
                <a:rPr lang="en-US" dirty="0" err="1">
                  <a:solidFill>
                    <a:srgbClr val="000000"/>
                  </a:solidFill>
                  <a:latin typeface="Aileron Bold"/>
                </a:rPr>
                <a:t>equipo</a:t>
              </a:r>
              <a:r>
                <a:rPr lang="en-US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ileron Bold"/>
                </a:rPr>
                <a:t>desarrollo</a:t>
              </a:r>
              <a:endParaRPr lang="en-US" dirty="0">
                <a:solidFill>
                  <a:srgbClr val="000000"/>
                </a:solidFill>
                <a:latin typeface="Aileron Bold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3E354E5-C600-8897-918E-2BE83E52A36F}"/>
              </a:ext>
            </a:extLst>
          </p:cNvPr>
          <p:cNvGrpSpPr/>
          <p:nvPr/>
        </p:nvGrpSpPr>
        <p:grpSpPr>
          <a:xfrm>
            <a:off x="13565032" y="3934408"/>
            <a:ext cx="4701367" cy="3986446"/>
            <a:chOff x="11413187" y="4363231"/>
            <a:chExt cx="5438392" cy="4688288"/>
          </a:xfrm>
        </p:grpSpPr>
        <p:sp>
          <p:nvSpPr>
            <p:cNvPr id="21" name="Freeform 21"/>
            <p:cNvSpPr/>
            <p:nvPr/>
          </p:nvSpPr>
          <p:spPr>
            <a:xfrm rot="5454164">
              <a:off x="11312405" y="4657707"/>
              <a:ext cx="1765515" cy="1563952"/>
            </a:xfrm>
            <a:custGeom>
              <a:avLst/>
              <a:gdLst/>
              <a:ahLst/>
              <a:cxnLst/>
              <a:rect l="l" t="t" r="r" b="b"/>
              <a:pathLst>
                <a:path w="1765515" h="1563952">
                  <a:moveTo>
                    <a:pt x="0" y="0"/>
                  </a:moveTo>
                  <a:lnTo>
                    <a:pt x="1765515" y="0"/>
                  </a:lnTo>
                  <a:lnTo>
                    <a:pt x="1765515" y="1563952"/>
                  </a:lnTo>
                  <a:lnTo>
                    <a:pt x="0" y="1563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030" name="Picture 6" descr="Foto de perfil de Carolina Palomero">
              <a:extLst>
                <a:ext uri="{FF2B5EF4-FFF2-40B4-BE49-F238E27FC236}">
                  <a16:creationId xmlns:a16="http://schemas.microsoft.com/office/drawing/2014/main" id="{F94D6A12-8FDF-E75F-8212-BD06F7379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9238" y="4500889"/>
              <a:ext cx="3749702" cy="3667524"/>
            </a:xfrm>
            <a:prstGeom prst="rect">
              <a:avLst/>
            </a:prstGeom>
            <a:noFill/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 rot="-353508">
              <a:off x="12425087" y="4363231"/>
              <a:ext cx="4036486" cy="4688288"/>
              <a:chOff x="0" y="0"/>
              <a:chExt cx="5466080" cy="634873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609A461-15ED-3653-ABC6-0B865A7A5C9E}"/>
                </a:ext>
              </a:extLst>
            </p:cNvPr>
            <p:cNvSpPr txBox="1"/>
            <p:nvPr/>
          </p:nvSpPr>
          <p:spPr>
            <a:xfrm rot="21235163">
              <a:off x="12523429" y="7831412"/>
              <a:ext cx="4328150" cy="1020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Aileron Bold"/>
                </a:rPr>
                <a:t>Carolina </a:t>
              </a:r>
              <a:r>
                <a:rPr lang="en-US" sz="2400" b="1" dirty="0" err="1">
                  <a:solidFill>
                    <a:srgbClr val="000000"/>
                  </a:solidFill>
                  <a:latin typeface="Aileron Bold"/>
                </a:rPr>
                <a:t>Palomero</a:t>
              </a:r>
              <a:endParaRPr lang="en-US" sz="2400" b="1" dirty="0">
                <a:solidFill>
                  <a:srgbClr val="000000"/>
                </a:solidFill>
                <a:latin typeface="Aileron Bold"/>
              </a:endParaRPr>
            </a:p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000000"/>
                  </a:solidFill>
                  <a:latin typeface="Aileron Bold"/>
                </a:rPr>
                <a:t>Equipo</a:t>
              </a:r>
              <a:r>
                <a:rPr lang="en-US" sz="200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ileron Bold"/>
                </a:rPr>
                <a:t>desarrollo</a:t>
              </a:r>
              <a:endParaRPr lang="en-US" sz="2000" dirty="0">
                <a:solidFill>
                  <a:srgbClr val="000000"/>
                </a:solidFill>
                <a:latin typeface="Aileron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7562">
            <a:off x="10447420" y="8038075"/>
            <a:ext cx="9839851" cy="3517747"/>
          </a:xfrm>
          <a:custGeom>
            <a:avLst/>
            <a:gdLst/>
            <a:ahLst/>
            <a:cxnLst/>
            <a:rect l="l" t="t" r="r" b="b"/>
            <a:pathLst>
              <a:path w="9839851" h="3517747">
                <a:moveTo>
                  <a:pt x="0" y="0"/>
                </a:moveTo>
                <a:lnTo>
                  <a:pt x="9839851" y="0"/>
                </a:lnTo>
                <a:lnTo>
                  <a:pt x="9839851" y="3517747"/>
                </a:lnTo>
                <a:lnTo>
                  <a:pt x="0" y="3517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46743" flipH="1">
            <a:off x="8738220" y="-493498"/>
            <a:ext cx="10748625" cy="3842633"/>
          </a:xfrm>
          <a:custGeom>
            <a:avLst/>
            <a:gdLst/>
            <a:ahLst/>
            <a:cxnLst/>
            <a:rect l="l" t="t" r="r" b="b"/>
            <a:pathLst>
              <a:path w="10748625" h="3842633">
                <a:moveTo>
                  <a:pt x="10748625" y="0"/>
                </a:moveTo>
                <a:lnTo>
                  <a:pt x="0" y="0"/>
                </a:lnTo>
                <a:lnTo>
                  <a:pt x="0" y="3842633"/>
                </a:lnTo>
                <a:lnTo>
                  <a:pt x="10748625" y="3842633"/>
                </a:lnTo>
                <a:lnTo>
                  <a:pt x="107486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937240">
            <a:off x="-2337607" y="-1999562"/>
            <a:ext cx="12537826" cy="4482273"/>
          </a:xfrm>
          <a:custGeom>
            <a:avLst/>
            <a:gdLst/>
            <a:ahLst/>
            <a:cxnLst/>
            <a:rect l="l" t="t" r="r" b="b"/>
            <a:pathLst>
              <a:path w="12537826" h="4482273">
                <a:moveTo>
                  <a:pt x="0" y="0"/>
                </a:moveTo>
                <a:lnTo>
                  <a:pt x="12537826" y="0"/>
                </a:lnTo>
                <a:lnTo>
                  <a:pt x="12537826" y="4482273"/>
                </a:lnTo>
                <a:lnTo>
                  <a:pt x="0" y="448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3327973" y="7300132"/>
            <a:ext cx="10202949" cy="3647554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5"/>
                </a:lnTo>
                <a:lnTo>
                  <a:pt x="10202949" y="3647555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06578" y="2489913"/>
            <a:ext cx="13142405" cy="5815514"/>
          </a:xfrm>
          <a:custGeom>
            <a:avLst/>
            <a:gdLst/>
            <a:ahLst/>
            <a:cxnLst/>
            <a:rect l="l" t="t" r="r" b="b"/>
            <a:pathLst>
              <a:path w="13142405" h="5815514">
                <a:moveTo>
                  <a:pt x="0" y="0"/>
                </a:moveTo>
                <a:lnTo>
                  <a:pt x="13142405" y="0"/>
                </a:lnTo>
                <a:lnTo>
                  <a:pt x="13142405" y="5815514"/>
                </a:lnTo>
                <a:lnTo>
                  <a:pt x="0" y="5815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293897">
            <a:off x="-753861" y="9318042"/>
            <a:ext cx="5533608" cy="1148224"/>
          </a:xfrm>
          <a:custGeom>
            <a:avLst/>
            <a:gdLst/>
            <a:ahLst/>
            <a:cxnLst/>
            <a:rect l="l" t="t" r="r" b="b"/>
            <a:pathLst>
              <a:path w="5533608" h="1148224">
                <a:moveTo>
                  <a:pt x="0" y="0"/>
                </a:moveTo>
                <a:lnTo>
                  <a:pt x="5533608" y="0"/>
                </a:lnTo>
                <a:lnTo>
                  <a:pt x="5533608" y="1148224"/>
                </a:lnTo>
                <a:lnTo>
                  <a:pt x="0" y="1148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285333">
            <a:off x="13178376" y="143056"/>
            <a:ext cx="5900269" cy="899791"/>
          </a:xfrm>
          <a:custGeom>
            <a:avLst/>
            <a:gdLst/>
            <a:ahLst/>
            <a:cxnLst/>
            <a:rect l="l" t="t" r="r" b="b"/>
            <a:pathLst>
              <a:path w="5900269" h="899791">
                <a:moveTo>
                  <a:pt x="0" y="0"/>
                </a:moveTo>
                <a:lnTo>
                  <a:pt x="5900269" y="0"/>
                </a:lnTo>
                <a:lnTo>
                  <a:pt x="5900269" y="899791"/>
                </a:lnTo>
                <a:lnTo>
                  <a:pt x="0" y="899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3942" y="1427818"/>
            <a:ext cx="1725927" cy="1474230"/>
          </a:xfrm>
          <a:custGeom>
            <a:avLst/>
            <a:gdLst/>
            <a:ahLst/>
            <a:cxnLst/>
            <a:rect l="l" t="t" r="r" b="b"/>
            <a:pathLst>
              <a:path w="1725927" h="1474230">
                <a:moveTo>
                  <a:pt x="0" y="0"/>
                </a:moveTo>
                <a:lnTo>
                  <a:pt x="1725928" y="0"/>
                </a:lnTo>
                <a:lnTo>
                  <a:pt x="1725928" y="1474230"/>
                </a:lnTo>
                <a:lnTo>
                  <a:pt x="0" y="14742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96280" y="3319278"/>
            <a:ext cx="12969725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85"/>
              </a:lnSpc>
            </a:pPr>
            <a:r>
              <a:rPr lang="en-US" sz="9900" spc="188" dirty="0" err="1">
                <a:solidFill>
                  <a:srgbClr val="000000"/>
                </a:solidFill>
                <a:latin typeface="ดองเต่า Bold"/>
              </a:rPr>
              <a:t>Introducción</a:t>
            </a:r>
            <a:endParaRPr lang="en-US" sz="9900" spc="188" dirty="0">
              <a:solidFill>
                <a:srgbClr val="000000"/>
              </a:solidFill>
              <a:latin typeface="ดองเต่า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46198" y="5137997"/>
            <a:ext cx="10242569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/>
            <a:r>
              <a:rPr lang="es-ES" sz="2800" dirty="0"/>
              <a:t>La empresa </a:t>
            </a:r>
            <a:r>
              <a:rPr lang="es-ES" sz="2800" dirty="0" err="1"/>
              <a:t>Market.toys</a:t>
            </a:r>
            <a:r>
              <a:rPr lang="es-ES" sz="2800" dirty="0"/>
              <a:t>, se puso en contacto con nosotras en el mes de mayo para realizarnos un pedido de diseño de 3 juegos interactivos entre consola – usuario. El fin es ponerlos a disposición de sus trabajadores y pudieran despejar la mente en sus ratos libres.</a:t>
            </a:r>
          </a:p>
        </p:txBody>
      </p:sp>
      <p:sp>
        <p:nvSpPr>
          <p:cNvPr id="12" name="Freeform 12"/>
          <p:cNvSpPr/>
          <p:nvPr/>
        </p:nvSpPr>
        <p:spPr>
          <a:xfrm rot="9996690">
            <a:off x="15265547" y="7744368"/>
            <a:ext cx="1725927" cy="1474230"/>
          </a:xfrm>
          <a:custGeom>
            <a:avLst/>
            <a:gdLst/>
            <a:ahLst/>
            <a:cxnLst/>
            <a:rect l="l" t="t" r="r" b="b"/>
            <a:pathLst>
              <a:path w="1725927" h="1474230">
                <a:moveTo>
                  <a:pt x="0" y="0"/>
                </a:moveTo>
                <a:lnTo>
                  <a:pt x="1725927" y="0"/>
                </a:lnTo>
                <a:lnTo>
                  <a:pt x="1725927" y="1474230"/>
                </a:lnTo>
                <a:lnTo>
                  <a:pt x="0" y="14742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7562">
            <a:off x="10447420" y="8038075"/>
            <a:ext cx="9839851" cy="3517747"/>
          </a:xfrm>
          <a:custGeom>
            <a:avLst/>
            <a:gdLst/>
            <a:ahLst/>
            <a:cxnLst/>
            <a:rect l="l" t="t" r="r" b="b"/>
            <a:pathLst>
              <a:path w="9839851" h="3517747">
                <a:moveTo>
                  <a:pt x="0" y="0"/>
                </a:moveTo>
                <a:lnTo>
                  <a:pt x="9839851" y="0"/>
                </a:lnTo>
                <a:lnTo>
                  <a:pt x="9839851" y="3517747"/>
                </a:lnTo>
                <a:lnTo>
                  <a:pt x="0" y="3517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683909" flipH="1">
            <a:off x="9692676" y="-1481519"/>
            <a:ext cx="10699919" cy="3825221"/>
          </a:xfrm>
          <a:custGeom>
            <a:avLst/>
            <a:gdLst/>
            <a:ahLst/>
            <a:cxnLst/>
            <a:rect l="l" t="t" r="r" b="b"/>
            <a:pathLst>
              <a:path w="10699919" h="3825221">
                <a:moveTo>
                  <a:pt x="10699919" y="0"/>
                </a:moveTo>
                <a:lnTo>
                  <a:pt x="0" y="0"/>
                </a:lnTo>
                <a:lnTo>
                  <a:pt x="0" y="3825221"/>
                </a:lnTo>
                <a:lnTo>
                  <a:pt x="10699919" y="3825221"/>
                </a:lnTo>
                <a:lnTo>
                  <a:pt x="106999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58864">
            <a:off x="-3263108" y="-1656060"/>
            <a:ext cx="12537826" cy="4482273"/>
          </a:xfrm>
          <a:custGeom>
            <a:avLst/>
            <a:gdLst/>
            <a:ahLst/>
            <a:cxnLst/>
            <a:rect l="l" t="t" r="r" b="b"/>
            <a:pathLst>
              <a:path w="12537826" h="4482273">
                <a:moveTo>
                  <a:pt x="0" y="0"/>
                </a:moveTo>
                <a:lnTo>
                  <a:pt x="12537827" y="0"/>
                </a:lnTo>
                <a:lnTo>
                  <a:pt x="12537827" y="4482273"/>
                </a:lnTo>
                <a:lnTo>
                  <a:pt x="0" y="448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5923712" y="7200348"/>
            <a:ext cx="10202949" cy="3647554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4"/>
                </a:lnTo>
                <a:lnTo>
                  <a:pt x="10202949" y="3647554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087917" y="1262875"/>
            <a:ext cx="10112166" cy="7761250"/>
            <a:chOff x="0" y="0"/>
            <a:chExt cx="13482888" cy="10348333"/>
          </a:xfrm>
        </p:grpSpPr>
        <p:grpSp>
          <p:nvGrpSpPr>
            <p:cNvPr id="7" name="Group 7"/>
            <p:cNvGrpSpPr/>
            <p:nvPr/>
          </p:nvGrpSpPr>
          <p:grpSpPr>
            <a:xfrm rot="-114623">
              <a:off x="1506501" y="1574866"/>
              <a:ext cx="10243705" cy="7157578"/>
              <a:chOff x="0" y="0"/>
              <a:chExt cx="2271030" cy="15868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71030" cy="1586836"/>
              </a:xfrm>
              <a:custGeom>
                <a:avLst/>
                <a:gdLst/>
                <a:ahLst/>
                <a:cxnLst/>
                <a:rect l="l" t="t" r="r" b="b"/>
                <a:pathLst>
                  <a:path w="2271030" h="1586836">
                    <a:moveTo>
                      <a:pt x="0" y="0"/>
                    </a:moveTo>
                    <a:lnTo>
                      <a:pt x="2271030" y="0"/>
                    </a:lnTo>
                    <a:lnTo>
                      <a:pt x="2271030" y="1586836"/>
                    </a:lnTo>
                    <a:lnTo>
                      <a:pt x="0" y="15868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2271030" cy="15677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22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10677854">
              <a:off x="171477" y="230266"/>
              <a:ext cx="13139934" cy="9887801"/>
            </a:xfrm>
            <a:custGeom>
              <a:avLst/>
              <a:gdLst/>
              <a:ahLst/>
              <a:cxnLst/>
              <a:rect l="l" t="t" r="r" b="b"/>
              <a:pathLst>
                <a:path w="13139934" h="9887801">
                  <a:moveTo>
                    <a:pt x="0" y="0"/>
                  </a:moveTo>
                  <a:lnTo>
                    <a:pt x="13139934" y="0"/>
                  </a:lnTo>
                  <a:lnTo>
                    <a:pt x="13139934" y="9887801"/>
                  </a:lnTo>
                  <a:lnTo>
                    <a:pt x="0" y="9887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8100000">
            <a:off x="14233726" y="747712"/>
            <a:ext cx="5070147" cy="773197"/>
          </a:xfrm>
          <a:custGeom>
            <a:avLst/>
            <a:gdLst/>
            <a:ahLst/>
            <a:cxnLst/>
            <a:rect l="l" t="t" r="r" b="b"/>
            <a:pathLst>
              <a:path w="5070147" h="773197">
                <a:moveTo>
                  <a:pt x="0" y="0"/>
                </a:moveTo>
                <a:lnTo>
                  <a:pt x="5070146" y="0"/>
                </a:lnTo>
                <a:lnTo>
                  <a:pt x="5070146" y="773198"/>
                </a:lnTo>
                <a:lnTo>
                  <a:pt x="0" y="773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134798">
            <a:off x="5216686" y="2808154"/>
            <a:ext cx="774198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85"/>
              </a:lnSpc>
            </a:pPr>
            <a:r>
              <a:rPr lang="en-US" sz="9900" spc="188" dirty="0" err="1">
                <a:solidFill>
                  <a:srgbClr val="000000"/>
                </a:solidFill>
                <a:latin typeface="ดองเต่า Bold"/>
              </a:rPr>
              <a:t>Objetivo</a:t>
            </a:r>
            <a:endParaRPr lang="en-US" sz="9900" spc="188" dirty="0">
              <a:solidFill>
                <a:srgbClr val="000000"/>
              </a:solidFill>
              <a:latin typeface="ดองเต่า Bold"/>
            </a:endParaRPr>
          </a:p>
        </p:txBody>
      </p:sp>
      <p:sp>
        <p:nvSpPr>
          <p:cNvPr id="13" name="TextBox 13"/>
          <p:cNvSpPr txBox="1"/>
          <p:nvPr/>
        </p:nvSpPr>
        <p:spPr>
          <a:xfrm rot="-134798">
            <a:off x="5770175" y="4687469"/>
            <a:ext cx="6728723" cy="21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s-ES" sz="2800" dirty="0"/>
              <a:t>Creación de tres juegos para </a:t>
            </a:r>
            <a:r>
              <a:rPr lang="es-ES" sz="2800" dirty="0" err="1"/>
              <a:t>Market.toys</a:t>
            </a:r>
            <a:r>
              <a:rPr lang="es-ES" sz="2800" dirty="0"/>
              <a:t>:</a:t>
            </a:r>
          </a:p>
          <a:p>
            <a:pPr algn="ctr">
              <a:lnSpc>
                <a:spcPts val="3436"/>
              </a:lnSpc>
            </a:pPr>
            <a:endParaRPr lang="es-ES" sz="2800" dirty="0"/>
          </a:p>
          <a:p>
            <a:pPr marL="514350" indent="-514350" algn="ctr">
              <a:lnSpc>
                <a:spcPts val="3436"/>
              </a:lnSpc>
              <a:buFont typeface="+mj-lt"/>
              <a:buAutoNum type="arabicPeriod"/>
            </a:pPr>
            <a:r>
              <a:rPr lang="es-ES" sz="2800" dirty="0">
                <a:solidFill>
                  <a:srgbClr val="000000"/>
                </a:solidFill>
                <a:latin typeface="Aileron Bold"/>
              </a:rPr>
              <a:t>Juego Piedra – Papel – Tijera</a:t>
            </a:r>
          </a:p>
          <a:p>
            <a:pPr marL="514350" indent="-514350" algn="ctr">
              <a:lnSpc>
                <a:spcPts val="3436"/>
              </a:lnSpc>
              <a:buFont typeface="+mj-lt"/>
              <a:buAutoNum type="arabicPeriod"/>
            </a:pPr>
            <a:r>
              <a:rPr lang="es-ES" sz="2800" dirty="0">
                <a:solidFill>
                  <a:srgbClr val="000000"/>
                </a:solidFill>
                <a:latin typeface="Aileron Bold"/>
              </a:rPr>
              <a:t>Juego Trivial: Geografía</a:t>
            </a:r>
          </a:p>
          <a:p>
            <a:pPr marL="514350" indent="-514350" algn="ctr">
              <a:lnSpc>
                <a:spcPts val="3436"/>
              </a:lnSpc>
              <a:buFont typeface="+mj-lt"/>
              <a:buAutoNum type="arabicPeriod"/>
            </a:pPr>
            <a:r>
              <a:rPr lang="es-ES" sz="2800" dirty="0">
                <a:solidFill>
                  <a:srgbClr val="000000"/>
                </a:solidFill>
                <a:latin typeface="Aileron Bold"/>
              </a:rPr>
              <a:t>Juego Ahorcado</a:t>
            </a:r>
            <a:endParaRPr lang="en-US" sz="2454" dirty="0">
              <a:solidFill>
                <a:srgbClr val="000000"/>
              </a:solidFill>
              <a:latin typeface="Aileron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5070675" y="6406115"/>
            <a:ext cx="1698124" cy="2228334"/>
            <a:chOff x="0" y="0"/>
            <a:chExt cx="2264166" cy="29711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4033" cy="1837896"/>
            </a:xfrm>
            <a:custGeom>
              <a:avLst/>
              <a:gdLst/>
              <a:ahLst/>
              <a:cxnLst/>
              <a:rect l="l" t="t" r="r" b="b"/>
              <a:pathLst>
                <a:path w="1394033" h="1837896">
                  <a:moveTo>
                    <a:pt x="0" y="0"/>
                  </a:moveTo>
                  <a:lnTo>
                    <a:pt x="1394033" y="0"/>
                  </a:lnTo>
                  <a:lnTo>
                    <a:pt x="1394033" y="1837896"/>
                  </a:lnTo>
                  <a:lnTo>
                    <a:pt x="0" y="1837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96945" b="-4010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987728" y="1288254"/>
              <a:ext cx="1276438" cy="1682858"/>
            </a:xfrm>
            <a:custGeom>
              <a:avLst/>
              <a:gdLst/>
              <a:ahLst/>
              <a:cxnLst/>
              <a:rect l="l" t="t" r="r" b="b"/>
              <a:pathLst>
                <a:path w="1276438" h="1682858">
                  <a:moveTo>
                    <a:pt x="0" y="0"/>
                  </a:moveTo>
                  <a:lnTo>
                    <a:pt x="1276438" y="0"/>
                  </a:lnTo>
                  <a:lnTo>
                    <a:pt x="1276438" y="1682858"/>
                  </a:lnTo>
                  <a:lnTo>
                    <a:pt x="0" y="168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96945" b="-4010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2564251">
              <a:off x="123705" y="1900469"/>
              <a:ext cx="304331" cy="306502"/>
            </a:xfrm>
            <a:custGeom>
              <a:avLst/>
              <a:gdLst/>
              <a:ahLst/>
              <a:cxnLst/>
              <a:rect l="l" t="t" r="r" b="b"/>
              <a:pathLst>
                <a:path w="304331" h="306502">
                  <a:moveTo>
                    <a:pt x="0" y="0"/>
                  </a:moveTo>
                  <a:lnTo>
                    <a:pt x="304331" y="0"/>
                  </a:lnTo>
                  <a:lnTo>
                    <a:pt x="304331" y="306502"/>
                  </a:lnTo>
                  <a:lnTo>
                    <a:pt x="0" y="30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2564251">
              <a:off x="1896236" y="549873"/>
              <a:ext cx="304331" cy="306502"/>
            </a:xfrm>
            <a:custGeom>
              <a:avLst/>
              <a:gdLst/>
              <a:ahLst/>
              <a:cxnLst/>
              <a:rect l="l" t="t" r="r" b="b"/>
              <a:pathLst>
                <a:path w="304331" h="306502">
                  <a:moveTo>
                    <a:pt x="0" y="0"/>
                  </a:moveTo>
                  <a:lnTo>
                    <a:pt x="304332" y="0"/>
                  </a:lnTo>
                  <a:lnTo>
                    <a:pt x="304332" y="306502"/>
                  </a:lnTo>
                  <a:lnTo>
                    <a:pt x="0" y="30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 rot="3549476">
            <a:off x="-1402730" y="8849260"/>
            <a:ext cx="5364464" cy="818081"/>
          </a:xfrm>
          <a:custGeom>
            <a:avLst/>
            <a:gdLst/>
            <a:ahLst/>
            <a:cxnLst/>
            <a:rect l="l" t="t" r="r" b="b"/>
            <a:pathLst>
              <a:path w="5364464" h="818081">
                <a:moveTo>
                  <a:pt x="0" y="0"/>
                </a:moveTo>
                <a:lnTo>
                  <a:pt x="5364464" y="0"/>
                </a:lnTo>
                <a:lnTo>
                  <a:pt x="5364464" y="818080"/>
                </a:lnTo>
                <a:lnTo>
                  <a:pt x="0" y="818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452459" y="1134311"/>
            <a:ext cx="1698124" cy="2228334"/>
            <a:chOff x="0" y="0"/>
            <a:chExt cx="2264166" cy="29711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94033" cy="1837896"/>
            </a:xfrm>
            <a:custGeom>
              <a:avLst/>
              <a:gdLst/>
              <a:ahLst/>
              <a:cxnLst/>
              <a:rect l="l" t="t" r="r" b="b"/>
              <a:pathLst>
                <a:path w="1394033" h="1837896">
                  <a:moveTo>
                    <a:pt x="0" y="0"/>
                  </a:moveTo>
                  <a:lnTo>
                    <a:pt x="1394033" y="0"/>
                  </a:lnTo>
                  <a:lnTo>
                    <a:pt x="1394033" y="1837896"/>
                  </a:lnTo>
                  <a:lnTo>
                    <a:pt x="0" y="1837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96945" b="-40107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987728" y="1288254"/>
              <a:ext cx="1276438" cy="1682858"/>
            </a:xfrm>
            <a:custGeom>
              <a:avLst/>
              <a:gdLst/>
              <a:ahLst/>
              <a:cxnLst/>
              <a:rect l="l" t="t" r="r" b="b"/>
              <a:pathLst>
                <a:path w="1276438" h="1682858">
                  <a:moveTo>
                    <a:pt x="0" y="0"/>
                  </a:moveTo>
                  <a:lnTo>
                    <a:pt x="1276438" y="0"/>
                  </a:lnTo>
                  <a:lnTo>
                    <a:pt x="1276438" y="1682858"/>
                  </a:lnTo>
                  <a:lnTo>
                    <a:pt x="0" y="168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96945" b="-40107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2564251">
              <a:off x="123705" y="1900469"/>
              <a:ext cx="304331" cy="306502"/>
            </a:xfrm>
            <a:custGeom>
              <a:avLst/>
              <a:gdLst/>
              <a:ahLst/>
              <a:cxnLst/>
              <a:rect l="l" t="t" r="r" b="b"/>
              <a:pathLst>
                <a:path w="304331" h="306502">
                  <a:moveTo>
                    <a:pt x="0" y="0"/>
                  </a:moveTo>
                  <a:lnTo>
                    <a:pt x="304331" y="0"/>
                  </a:lnTo>
                  <a:lnTo>
                    <a:pt x="304331" y="306502"/>
                  </a:lnTo>
                  <a:lnTo>
                    <a:pt x="0" y="30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2564251">
              <a:off x="1896236" y="549873"/>
              <a:ext cx="304331" cy="306502"/>
            </a:xfrm>
            <a:custGeom>
              <a:avLst/>
              <a:gdLst/>
              <a:ahLst/>
              <a:cxnLst/>
              <a:rect l="l" t="t" r="r" b="b"/>
              <a:pathLst>
                <a:path w="304331" h="306502">
                  <a:moveTo>
                    <a:pt x="0" y="0"/>
                  </a:moveTo>
                  <a:lnTo>
                    <a:pt x="304332" y="0"/>
                  </a:lnTo>
                  <a:lnTo>
                    <a:pt x="304332" y="306502"/>
                  </a:lnTo>
                  <a:lnTo>
                    <a:pt x="0" y="30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7562">
            <a:off x="11134334" y="8148064"/>
            <a:ext cx="9839851" cy="3517747"/>
          </a:xfrm>
          <a:custGeom>
            <a:avLst/>
            <a:gdLst/>
            <a:ahLst/>
            <a:cxnLst/>
            <a:rect l="l" t="t" r="r" b="b"/>
            <a:pathLst>
              <a:path w="9839851" h="3517747">
                <a:moveTo>
                  <a:pt x="0" y="0"/>
                </a:moveTo>
                <a:lnTo>
                  <a:pt x="9839851" y="0"/>
                </a:lnTo>
                <a:lnTo>
                  <a:pt x="9839851" y="3517747"/>
                </a:lnTo>
                <a:lnTo>
                  <a:pt x="0" y="3517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46743" flipH="1">
            <a:off x="10930135" y="-433027"/>
            <a:ext cx="8453101" cy="3021983"/>
          </a:xfrm>
          <a:custGeom>
            <a:avLst/>
            <a:gdLst/>
            <a:ahLst/>
            <a:cxnLst/>
            <a:rect l="l" t="t" r="r" b="b"/>
            <a:pathLst>
              <a:path w="8453101" h="3021983">
                <a:moveTo>
                  <a:pt x="8453100" y="0"/>
                </a:moveTo>
                <a:lnTo>
                  <a:pt x="0" y="0"/>
                </a:lnTo>
                <a:lnTo>
                  <a:pt x="0" y="3021983"/>
                </a:lnTo>
                <a:lnTo>
                  <a:pt x="8453100" y="3021983"/>
                </a:lnTo>
                <a:lnTo>
                  <a:pt x="84531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58864">
            <a:off x="-1853601" y="-2241136"/>
            <a:ext cx="12537826" cy="4482273"/>
          </a:xfrm>
          <a:custGeom>
            <a:avLst/>
            <a:gdLst/>
            <a:ahLst/>
            <a:cxnLst/>
            <a:rect l="l" t="t" r="r" b="b"/>
            <a:pathLst>
              <a:path w="12537826" h="4482273">
                <a:moveTo>
                  <a:pt x="0" y="0"/>
                </a:moveTo>
                <a:lnTo>
                  <a:pt x="12537826" y="0"/>
                </a:lnTo>
                <a:lnTo>
                  <a:pt x="12537826" y="4482272"/>
                </a:lnTo>
                <a:lnTo>
                  <a:pt x="0" y="448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3327973" y="7300132"/>
            <a:ext cx="10202949" cy="3647554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5"/>
                </a:lnTo>
                <a:lnTo>
                  <a:pt x="10202949" y="3647555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0364898-7DC0-DFD2-0711-F57BEAEC5544}"/>
              </a:ext>
            </a:extLst>
          </p:cNvPr>
          <p:cNvGrpSpPr/>
          <p:nvPr/>
        </p:nvGrpSpPr>
        <p:grpSpPr>
          <a:xfrm>
            <a:off x="2357761" y="2019299"/>
            <a:ext cx="6640915" cy="7510317"/>
            <a:chOff x="1584731" y="734505"/>
            <a:chExt cx="7413945" cy="8795112"/>
          </a:xfrm>
        </p:grpSpPr>
        <p:sp>
          <p:nvSpPr>
            <p:cNvPr id="6" name="Freeform 6"/>
            <p:cNvSpPr/>
            <p:nvPr/>
          </p:nvSpPr>
          <p:spPr>
            <a:xfrm>
              <a:off x="1584731" y="1745948"/>
              <a:ext cx="7413945" cy="7783669"/>
            </a:xfrm>
            <a:custGeom>
              <a:avLst/>
              <a:gdLst/>
              <a:ahLst/>
              <a:cxnLst/>
              <a:rect l="l" t="t" r="r" b="b"/>
              <a:pathLst>
                <a:path w="7413945" h="7783669">
                  <a:moveTo>
                    <a:pt x="0" y="0"/>
                  </a:moveTo>
                  <a:lnTo>
                    <a:pt x="7413945" y="0"/>
                  </a:lnTo>
                  <a:lnTo>
                    <a:pt x="7413945" y="7783669"/>
                  </a:lnTo>
                  <a:lnTo>
                    <a:pt x="0" y="7783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 rot="21576427">
              <a:off x="2093202" y="2997801"/>
              <a:ext cx="6397005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11"/>
                </a:lnSpc>
              </a:pPr>
              <a:r>
                <a:rPr lang="en-US" sz="6308" spc="119" dirty="0">
                  <a:solidFill>
                    <a:srgbClr val="000000"/>
                  </a:solidFill>
                  <a:latin typeface="ดองเต่า Bold"/>
                </a:rPr>
                <a:t>Sprint 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23573">
              <a:off x="2927271" y="5100617"/>
              <a:ext cx="4571844" cy="182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0"/>
                </a:lnSpc>
              </a:pP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Durante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el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primer Sprint se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realizó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el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juego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del Piedra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papel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y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tijera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en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su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totalidad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, y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llegamos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a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desarrollar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la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mitad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del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juego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Trivial de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preguntas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geografía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.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44402">
              <a:off x="4152163" y="734505"/>
              <a:ext cx="2279081" cy="1587642"/>
            </a:xfrm>
            <a:custGeom>
              <a:avLst/>
              <a:gdLst/>
              <a:ahLst/>
              <a:cxnLst/>
              <a:rect l="l" t="t" r="r" b="b"/>
              <a:pathLst>
                <a:path w="2279081" h="1587642">
                  <a:moveTo>
                    <a:pt x="0" y="0"/>
                  </a:moveTo>
                  <a:lnTo>
                    <a:pt x="2279081" y="0"/>
                  </a:lnTo>
                  <a:lnTo>
                    <a:pt x="2279081" y="1587643"/>
                  </a:lnTo>
                  <a:lnTo>
                    <a:pt x="0" y="1587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r="-56163" b="-3680"/>
              </a:stretch>
            </a:blipFill>
          </p:spPr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CC6EC11-58EF-3919-97A3-7C6DE451FB4E}"/>
              </a:ext>
            </a:extLst>
          </p:cNvPr>
          <p:cNvGrpSpPr/>
          <p:nvPr/>
        </p:nvGrpSpPr>
        <p:grpSpPr>
          <a:xfrm>
            <a:off x="9492479" y="1866899"/>
            <a:ext cx="7210790" cy="7678717"/>
            <a:chOff x="9289324" y="734505"/>
            <a:chExt cx="7413945" cy="8811112"/>
          </a:xfrm>
        </p:grpSpPr>
        <p:sp>
          <p:nvSpPr>
            <p:cNvPr id="9" name="Freeform 9"/>
            <p:cNvSpPr/>
            <p:nvPr/>
          </p:nvSpPr>
          <p:spPr>
            <a:xfrm>
              <a:off x="9289324" y="1761948"/>
              <a:ext cx="7413945" cy="7783669"/>
            </a:xfrm>
            <a:custGeom>
              <a:avLst/>
              <a:gdLst/>
              <a:ahLst/>
              <a:cxnLst/>
              <a:rect l="l" t="t" r="r" b="b"/>
              <a:pathLst>
                <a:path w="7413945" h="7783669">
                  <a:moveTo>
                    <a:pt x="0" y="0"/>
                  </a:moveTo>
                  <a:lnTo>
                    <a:pt x="7413945" y="0"/>
                  </a:lnTo>
                  <a:lnTo>
                    <a:pt x="7413945" y="7783669"/>
                  </a:lnTo>
                  <a:lnTo>
                    <a:pt x="0" y="7783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 rot="21576427">
              <a:off x="9797794" y="3116730"/>
              <a:ext cx="6397005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11"/>
                </a:lnSpc>
              </a:pPr>
              <a:r>
                <a:rPr lang="en-US" sz="6308" spc="119" dirty="0">
                  <a:solidFill>
                    <a:srgbClr val="000000"/>
                  </a:solidFill>
                  <a:latin typeface="ดองเต่า Bold"/>
                </a:rPr>
                <a:t>Sprint 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21576427">
              <a:off x="10838994" y="4613827"/>
              <a:ext cx="4571844" cy="331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0"/>
                </a:lnSpc>
              </a:pP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En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el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Segundo sprint,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nos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centramos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primero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en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terminar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el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juego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del Trivial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geografía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para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dejarlo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funcional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y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después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pasamos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al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juego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del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ahorcado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.</a:t>
              </a:r>
            </a:p>
            <a:p>
              <a:pPr algn="ctr">
                <a:lnSpc>
                  <a:spcPts val="2870"/>
                </a:lnSpc>
              </a:pP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Por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último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dedicamos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tiempo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, un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vez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asegurado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el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mínimo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producto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viable, a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mejorar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la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estética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de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los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Aileron Bold"/>
                </a:rPr>
                <a:t>juegos</a:t>
              </a:r>
              <a:r>
                <a:rPr lang="en-US" sz="2050" dirty="0">
                  <a:solidFill>
                    <a:srgbClr val="000000"/>
                  </a:solidFill>
                  <a:latin typeface="Aileron Bold"/>
                </a:rPr>
                <a:t>.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1144402">
              <a:off x="11856756" y="734505"/>
              <a:ext cx="2279081" cy="1587642"/>
            </a:xfrm>
            <a:custGeom>
              <a:avLst/>
              <a:gdLst/>
              <a:ahLst/>
              <a:cxnLst/>
              <a:rect l="l" t="t" r="r" b="b"/>
              <a:pathLst>
                <a:path w="2279081" h="1587642">
                  <a:moveTo>
                    <a:pt x="0" y="0"/>
                  </a:moveTo>
                  <a:lnTo>
                    <a:pt x="2279081" y="0"/>
                  </a:lnTo>
                  <a:lnTo>
                    <a:pt x="2279081" y="1587643"/>
                  </a:lnTo>
                  <a:lnTo>
                    <a:pt x="0" y="1587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r="-56163" b="-3680"/>
              </a:stretch>
            </a:blipFill>
          </p:spPr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114EC4EB-48E2-453D-E8B6-55FB880C788D}"/>
              </a:ext>
            </a:extLst>
          </p:cNvPr>
          <p:cNvSpPr txBox="1"/>
          <p:nvPr/>
        </p:nvSpPr>
        <p:spPr>
          <a:xfrm>
            <a:off x="1714500" y="675092"/>
            <a:ext cx="14859000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17"/>
              </a:lnSpc>
            </a:pPr>
            <a:r>
              <a:rPr lang="en-US" sz="8911" spc="169" dirty="0">
                <a:solidFill>
                  <a:srgbClr val="000000"/>
                </a:solidFill>
                <a:latin typeface="ดองเต่า Bold"/>
              </a:rPr>
              <a:t>Datos del Proyecto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7562">
            <a:off x="10898841" y="8122442"/>
            <a:ext cx="9839851" cy="3517747"/>
          </a:xfrm>
          <a:custGeom>
            <a:avLst/>
            <a:gdLst/>
            <a:ahLst/>
            <a:cxnLst/>
            <a:rect l="l" t="t" r="r" b="b"/>
            <a:pathLst>
              <a:path w="9839851" h="3517747">
                <a:moveTo>
                  <a:pt x="0" y="0"/>
                </a:moveTo>
                <a:lnTo>
                  <a:pt x="9839851" y="0"/>
                </a:lnTo>
                <a:lnTo>
                  <a:pt x="9839851" y="3517746"/>
                </a:lnTo>
                <a:lnTo>
                  <a:pt x="0" y="3517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46743" flipH="1">
            <a:off x="10930135" y="-433027"/>
            <a:ext cx="8453101" cy="3021983"/>
          </a:xfrm>
          <a:custGeom>
            <a:avLst/>
            <a:gdLst/>
            <a:ahLst/>
            <a:cxnLst/>
            <a:rect l="l" t="t" r="r" b="b"/>
            <a:pathLst>
              <a:path w="8453101" h="3021983">
                <a:moveTo>
                  <a:pt x="8453100" y="0"/>
                </a:moveTo>
                <a:lnTo>
                  <a:pt x="0" y="0"/>
                </a:lnTo>
                <a:lnTo>
                  <a:pt x="0" y="3021983"/>
                </a:lnTo>
                <a:lnTo>
                  <a:pt x="8453100" y="3021983"/>
                </a:lnTo>
                <a:lnTo>
                  <a:pt x="84531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58864">
            <a:off x="-2999134" y="-1907433"/>
            <a:ext cx="12537826" cy="4482273"/>
          </a:xfrm>
          <a:custGeom>
            <a:avLst/>
            <a:gdLst/>
            <a:ahLst/>
            <a:cxnLst/>
            <a:rect l="l" t="t" r="r" b="b"/>
            <a:pathLst>
              <a:path w="12537826" h="4482273">
                <a:moveTo>
                  <a:pt x="0" y="0"/>
                </a:moveTo>
                <a:lnTo>
                  <a:pt x="12537826" y="0"/>
                </a:lnTo>
                <a:lnTo>
                  <a:pt x="12537826" y="4482273"/>
                </a:lnTo>
                <a:lnTo>
                  <a:pt x="0" y="4482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5747600" y="8567991"/>
            <a:ext cx="10202949" cy="3131019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5"/>
                </a:lnTo>
                <a:lnTo>
                  <a:pt x="10202949" y="3647555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4" name="Freeform 14"/>
          <p:cNvSpPr/>
          <p:nvPr/>
        </p:nvSpPr>
        <p:spPr>
          <a:xfrm>
            <a:off x="-1328114" y="-862053"/>
            <a:ext cx="4057217" cy="3757997"/>
          </a:xfrm>
          <a:custGeom>
            <a:avLst/>
            <a:gdLst/>
            <a:ahLst/>
            <a:cxnLst/>
            <a:rect l="l" t="t" r="r" b="b"/>
            <a:pathLst>
              <a:path w="4057217" h="3757997">
                <a:moveTo>
                  <a:pt x="0" y="0"/>
                </a:moveTo>
                <a:lnTo>
                  <a:pt x="4057217" y="0"/>
                </a:lnTo>
                <a:lnTo>
                  <a:pt x="4057217" y="3757997"/>
                </a:lnTo>
                <a:lnTo>
                  <a:pt x="0" y="37579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3591776">
            <a:off x="15103254" y="-1418731"/>
            <a:ext cx="4057217" cy="3757997"/>
          </a:xfrm>
          <a:custGeom>
            <a:avLst/>
            <a:gdLst/>
            <a:ahLst/>
            <a:cxnLst/>
            <a:rect l="l" t="t" r="r" b="b"/>
            <a:pathLst>
              <a:path w="4057217" h="3757997">
                <a:moveTo>
                  <a:pt x="0" y="0"/>
                </a:moveTo>
                <a:lnTo>
                  <a:pt x="4057217" y="0"/>
                </a:lnTo>
                <a:lnTo>
                  <a:pt x="4057217" y="3757998"/>
                </a:lnTo>
                <a:lnTo>
                  <a:pt x="0" y="3757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DC3CD08-0AC1-043A-B85E-802E674EF387}"/>
              </a:ext>
            </a:extLst>
          </p:cNvPr>
          <p:cNvGrpSpPr/>
          <p:nvPr/>
        </p:nvGrpSpPr>
        <p:grpSpPr>
          <a:xfrm>
            <a:off x="9315953" y="1994561"/>
            <a:ext cx="8169333" cy="7942503"/>
            <a:chOff x="12309258" y="2681739"/>
            <a:chExt cx="5521531" cy="6865192"/>
          </a:xfrm>
        </p:grpSpPr>
        <p:grpSp>
          <p:nvGrpSpPr>
            <p:cNvPr id="10" name="Group 10"/>
            <p:cNvGrpSpPr/>
            <p:nvPr/>
          </p:nvGrpSpPr>
          <p:grpSpPr>
            <a:xfrm rot="317408">
              <a:off x="12309258" y="2681739"/>
              <a:ext cx="5521531" cy="5788396"/>
              <a:chOff x="22322" y="76502"/>
              <a:chExt cx="9792841" cy="8637532"/>
            </a:xfrm>
          </p:grpSpPr>
          <p:sp>
            <p:nvSpPr>
              <p:cNvPr id="11" name="Freeform 11"/>
              <p:cNvSpPr/>
              <p:nvPr/>
            </p:nvSpPr>
            <p:spPr>
              <a:xfrm rot="17621">
                <a:off x="22322" y="821102"/>
                <a:ext cx="9626775" cy="7892932"/>
              </a:xfrm>
              <a:custGeom>
                <a:avLst/>
                <a:gdLst/>
                <a:ahLst/>
                <a:cxnLst/>
                <a:rect l="l" t="t" r="r" b="b"/>
                <a:pathLst>
                  <a:path w="9626775" h="8381201">
                    <a:moveTo>
                      <a:pt x="0" y="0"/>
                    </a:moveTo>
                    <a:lnTo>
                      <a:pt x="9626775" y="0"/>
                    </a:lnTo>
                    <a:lnTo>
                      <a:pt x="9626775" y="8381201"/>
                    </a:lnTo>
                    <a:lnTo>
                      <a:pt x="0" y="83812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 r="-5689"/>
                </a:stretch>
              </a:blipFill>
            </p:spPr>
          </p:sp>
          <p:sp>
            <p:nvSpPr>
              <p:cNvPr id="12" name="Freeform 12"/>
              <p:cNvSpPr/>
              <p:nvPr/>
            </p:nvSpPr>
            <p:spPr>
              <a:xfrm rot="55451">
                <a:off x="263698" y="76502"/>
                <a:ext cx="9551465" cy="8141485"/>
              </a:xfrm>
              <a:custGeom>
                <a:avLst/>
                <a:gdLst/>
                <a:ahLst/>
                <a:cxnLst/>
                <a:rect l="l" t="t" r="r" b="b"/>
                <a:pathLst>
                  <a:path w="9551465" h="8829779">
                    <a:moveTo>
                      <a:pt x="0" y="0"/>
                    </a:moveTo>
                    <a:lnTo>
                      <a:pt x="9551464" y="0"/>
                    </a:lnTo>
                    <a:lnTo>
                      <a:pt x="9551464" y="8829779"/>
                    </a:lnTo>
                    <a:lnTo>
                      <a:pt x="0" y="88297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 r="-12223"/>
                </a:stretch>
              </a:blipFill>
            </p:spPr>
          </p: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8AC4723-E5AB-BD33-C170-587B2C41F443}"/>
                </a:ext>
              </a:extLst>
            </p:cNvPr>
            <p:cNvSpPr/>
            <p:nvPr/>
          </p:nvSpPr>
          <p:spPr>
            <a:xfrm rot="536191">
              <a:off x="15220824" y="7832849"/>
              <a:ext cx="1934993" cy="1714082"/>
            </a:xfrm>
            <a:custGeom>
              <a:avLst/>
              <a:gdLst/>
              <a:ahLst/>
              <a:cxnLst/>
              <a:rect l="l" t="t" r="r" b="b"/>
              <a:pathLst>
                <a:path w="1934993" h="1714082">
                  <a:moveTo>
                    <a:pt x="0" y="0"/>
                  </a:moveTo>
                  <a:lnTo>
                    <a:pt x="1934993" y="0"/>
                  </a:lnTo>
                  <a:lnTo>
                    <a:pt x="1934993" y="1714081"/>
                  </a:lnTo>
                  <a:lnTo>
                    <a:pt x="0" y="1714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8F87C246-77C8-F3EC-4A8B-247A6825B750}"/>
              </a:ext>
            </a:extLst>
          </p:cNvPr>
          <p:cNvGrpSpPr/>
          <p:nvPr/>
        </p:nvGrpSpPr>
        <p:grpSpPr>
          <a:xfrm>
            <a:off x="499723" y="1663501"/>
            <a:ext cx="8010000" cy="8623499"/>
            <a:chOff x="-2763169" y="2745193"/>
            <a:chExt cx="7375191" cy="803363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19117C-3F10-2CDC-FC8D-E848D40208B0}"/>
                </a:ext>
              </a:extLst>
            </p:cNvPr>
            <p:cNvGrpSpPr/>
            <p:nvPr/>
          </p:nvGrpSpPr>
          <p:grpSpPr>
            <a:xfrm rot="-221855">
              <a:off x="-2492466" y="2745193"/>
              <a:ext cx="7104488" cy="7467362"/>
              <a:chOff x="2654333" y="435638"/>
              <a:chExt cx="10483566" cy="9842940"/>
            </a:xfrm>
          </p:grpSpPr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B14C5DD5-12C5-A947-0BB3-10C9453909BD}"/>
                  </a:ext>
                </a:extLst>
              </p:cNvPr>
              <p:cNvSpPr/>
              <p:nvPr/>
            </p:nvSpPr>
            <p:spPr>
              <a:xfrm rot="17621">
                <a:off x="2654333" y="1095791"/>
                <a:ext cx="10483566" cy="9182787"/>
              </a:xfrm>
              <a:custGeom>
                <a:avLst/>
                <a:gdLst/>
                <a:ahLst/>
                <a:cxnLst/>
                <a:rect l="l" t="t" r="r" b="b"/>
                <a:pathLst>
                  <a:path w="9626775" h="8381201">
                    <a:moveTo>
                      <a:pt x="0" y="0"/>
                    </a:moveTo>
                    <a:lnTo>
                      <a:pt x="9626775" y="0"/>
                    </a:lnTo>
                    <a:lnTo>
                      <a:pt x="9626775" y="8381201"/>
                    </a:lnTo>
                    <a:lnTo>
                      <a:pt x="0" y="83812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 r="-5689"/>
                </a:stretch>
              </a:blipFill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90A46A2D-9ECE-B72A-088E-A5AF526887A8}"/>
                  </a:ext>
                </a:extLst>
              </p:cNvPr>
              <p:cNvSpPr/>
              <p:nvPr/>
            </p:nvSpPr>
            <p:spPr>
              <a:xfrm rot="55451">
                <a:off x="2927666" y="435638"/>
                <a:ext cx="10021294" cy="9458644"/>
              </a:xfrm>
              <a:custGeom>
                <a:avLst/>
                <a:gdLst/>
                <a:ahLst/>
                <a:cxnLst/>
                <a:rect l="l" t="t" r="r" b="b"/>
                <a:pathLst>
                  <a:path w="9551465" h="8829779">
                    <a:moveTo>
                      <a:pt x="0" y="0"/>
                    </a:moveTo>
                    <a:lnTo>
                      <a:pt x="9551464" y="0"/>
                    </a:lnTo>
                    <a:lnTo>
                      <a:pt x="9551464" y="8829779"/>
                    </a:lnTo>
                    <a:lnTo>
                      <a:pt x="0" y="88297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 r="-12223"/>
                </a:stretch>
              </a:blipFill>
            </p:spPr>
            <p:txBody>
              <a:bodyPr/>
              <a:lstStyle/>
              <a:p>
                <a:endParaRPr lang="es-ES" dirty="0"/>
              </a:p>
            </p:txBody>
          </p:sp>
        </p:grp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0821E3B5-B9B0-CAFB-5738-3C790699D66A}"/>
                </a:ext>
              </a:extLst>
            </p:cNvPr>
            <p:cNvSpPr txBox="1"/>
            <p:nvPr/>
          </p:nvSpPr>
          <p:spPr>
            <a:xfrm rot="21374778">
              <a:off x="-2763169" y="3078177"/>
              <a:ext cx="7237799" cy="1350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49"/>
                </a:lnSpc>
              </a:pPr>
              <a:r>
                <a:rPr lang="en-US" sz="6000" spc="139" dirty="0" err="1">
                  <a:solidFill>
                    <a:srgbClr val="000000"/>
                  </a:solidFill>
                  <a:latin typeface="ดองเต่า Bold"/>
                </a:rPr>
                <a:t>Juego</a:t>
              </a:r>
              <a:r>
                <a:rPr lang="en-US" sz="6000" spc="139" dirty="0">
                  <a:solidFill>
                    <a:srgbClr val="000000"/>
                  </a:solidFill>
                  <a:latin typeface="ดองเต่า Bold"/>
                </a:rPr>
                <a:t> 1</a:t>
              </a: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8BAD8E96-D52A-1BB8-F10A-9BFFEE128C12}"/>
                </a:ext>
              </a:extLst>
            </p:cNvPr>
            <p:cNvSpPr txBox="1"/>
            <p:nvPr/>
          </p:nvSpPr>
          <p:spPr>
            <a:xfrm rot="21374778">
              <a:off x="-1818855" y="4158633"/>
              <a:ext cx="6151989" cy="50645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/>
              <a:r>
                <a:rPr lang="es-ES" sz="2800" b="1" dirty="0"/>
                <a:t>Piedra", "Papel" o "Tijera</a:t>
              </a:r>
            </a:p>
            <a:p>
              <a:pPr lvl="0"/>
              <a:r>
                <a:rPr lang="es-ES" sz="2000" b="0" dirty="0"/>
                <a:t> </a:t>
              </a:r>
              <a:r>
                <a:rPr lang="es-ES" sz="2800" b="0" dirty="0"/>
                <a:t>Las reglas para determinar al ganador son:</a:t>
              </a:r>
            </a:p>
            <a:p>
              <a:pPr lvl="0"/>
              <a:endParaRPr lang="es-ES" sz="2800" b="0" dirty="0"/>
            </a:p>
            <a:p>
              <a:pPr lvl="0"/>
              <a:r>
                <a:rPr lang="es-ES" sz="2800" b="0" dirty="0"/>
                <a:t> Piedra vence a Tijera.</a:t>
              </a:r>
            </a:p>
            <a:p>
              <a:pPr lvl="0"/>
              <a:r>
                <a:rPr lang="es-ES" sz="2800" b="0" dirty="0"/>
                <a:t> Tijera vence a Papel.</a:t>
              </a:r>
            </a:p>
            <a:p>
              <a:pPr lvl="0"/>
              <a:r>
                <a:rPr lang="es-ES" sz="2800" b="0" dirty="0"/>
                <a:t> Papel vence a Piedra. </a:t>
              </a:r>
            </a:p>
            <a:p>
              <a:pPr lvl="0"/>
              <a:r>
                <a:rPr lang="es-ES" sz="2800" b="0" dirty="0"/>
                <a:t> El jugador que gana una ronda obtiene un punto.</a:t>
              </a:r>
            </a:p>
            <a:p>
              <a:pPr lvl="0"/>
              <a:endParaRPr lang="es-ES" sz="2800" b="0" dirty="0"/>
            </a:p>
            <a:p>
              <a:pPr lvl="0"/>
              <a:r>
                <a:rPr lang="es-ES" sz="2800" b="0" dirty="0"/>
                <a:t> El juego continúa hasta que un jugador acumula 3 puntos, convirtiéndose                      en  ganador.</a:t>
              </a: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4656343-DD79-CF2A-01DD-50F93A52FE72}"/>
                </a:ext>
              </a:extLst>
            </p:cNvPr>
            <p:cNvSpPr/>
            <p:nvPr/>
          </p:nvSpPr>
          <p:spPr>
            <a:xfrm rot="215764">
              <a:off x="-2216552" y="9441443"/>
              <a:ext cx="1736318" cy="1337385"/>
            </a:xfrm>
            <a:custGeom>
              <a:avLst/>
              <a:gdLst/>
              <a:ahLst/>
              <a:cxnLst/>
              <a:rect l="l" t="t" r="r" b="b"/>
              <a:pathLst>
                <a:path w="1934993" h="1714082">
                  <a:moveTo>
                    <a:pt x="0" y="0"/>
                  </a:moveTo>
                  <a:lnTo>
                    <a:pt x="1934993" y="0"/>
                  </a:lnTo>
                  <a:lnTo>
                    <a:pt x="1934993" y="1714081"/>
                  </a:lnTo>
                  <a:lnTo>
                    <a:pt x="0" y="1714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398842C7-5F24-CCDB-65D5-6618A45010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526">
            <a:off x="9761195" y="3664621"/>
            <a:ext cx="7429411" cy="3589431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F3F7CB62-62D0-FD80-E7D1-EF705ED0DE16}"/>
              </a:ext>
            </a:extLst>
          </p:cNvPr>
          <p:cNvSpPr txBox="1"/>
          <p:nvPr/>
        </p:nvSpPr>
        <p:spPr>
          <a:xfrm rot="377354">
            <a:off x="9664119" y="2497669"/>
            <a:ext cx="7687612" cy="112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49"/>
              </a:lnSpc>
            </a:pPr>
            <a:r>
              <a:rPr lang="en-US" sz="6000" spc="139" dirty="0">
                <a:solidFill>
                  <a:srgbClr val="000000"/>
                </a:solidFill>
                <a:latin typeface="ดองเต่า Bold"/>
              </a:rPr>
              <a:t>Demo </a:t>
            </a:r>
            <a:r>
              <a:rPr lang="en-US" sz="6000" spc="139" dirty="0" err="1">
                <a:solidFill>
                  <a:srgbClr val="000000"/>
                </a:solidFill>
                <a:latin typeface="ดองเต่า Bold"/>
              </a:rPr>
              <a:t>Juego</a:t>
            </a:r>
            <a:endParaRPr lang="en-US" sz="6000" spc="139" dirty="0">
              <a:solidFill>
                <a:srgbClr val="000000"/>
              </a:solidFill>
              <a:latin typeface="ดองเต่า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7562">
            <a:off x="10898841" y="8122442"/>
            <a:ext cx="9839851" cy="3517747"/>
          </a:xfrm>
          <a:custGeom>
            <a:avLst/>
            <a:gdLst/>
            <a:ahLst/>
            <a:cxnLst/>
            <a:rect l="l" t="t" r="r" b="b"/>
            <a:pathLst>
              <a:path w="9839851" h="3517747">
                <a:moveTo>
                  <a:pt x="0" y="0"/>
                </a:moveTo>
                <a:lnTo>
                  <a:pt x="9839851" y="0"/>
                </a:lnTo>
                <a:lnTo>
                  <a:pt x="9839851" y="3517746"/>
                </a:lnTo>
                <a:lnTo>
                  <a:pt x="0" y="3517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46743" flipH="1">
            <a:off x="10930135" y="-433027"/>
            <a:ext cx="8453101" cy="3021983"/>
          </a:xfrm>
          <a:custGeom>
            <a:avLst/>
            <a:gdLst/>
            <a:ahLst/>
            <a:cxnLst/>
            <a:rect l="l" t="t" r="r" b="b"/>
            <a:pathLst>
              <a:path w="8453101" h="3021983">
                <a:moveTo>
                  <a:pt x="8453100" y="0"/>
                </a:moveTo>
                <a:lnTo>
                  <a:pt x="0" y="0"/>
                </a:lnTo>
                <a:lnTo>
                  <a:pt x="0" y="3021983"/>
                </a:lnTo>
                <a:lnTo>
                  <a:pt x="8453100" y="3021983"/>
                </a:lnTo>
                <a:lnTo>
                  <a:pt x="84531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58864">
            <a:off x="-2999134" y="-1907433"/>
            <a:ext cx="12537826" cy="4482273"/>
          </a:xfrm>
          <a:custGeom>
            <a:avLst/>
            <a:gdLst/>
            <a:ahLst/>
            <a:cxnLst/>
            <a:rect l="l" t="t" r="r" b="b"/>
            <a:pathLst>
              <a:path w="12537826" h="4482273">
                <a:moveTo>
                  <a:pt x="0" y="0"/>
                </a:moveTo>
                <a:lnTo>
                  <a:pt x="12537826" y="0"/>
                </a:lnTo>
                <a:lnTo>
                  <a:pt x="12537826" y="4482273"/>
                </a:lnTo>
                <a:lnTo>
                  <a:pt x="0" y="448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5747600" y="8567991"/>
            <a:ext cx="10202949" cy="3131019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5"/>
                </a:lnTo>
                <a:lnTo>
                  <a:pt x="10202949" y="3647555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4" name="Freeform 14"/>
          <p:cNvSpPr/>
          <p:nvPr/>
        </p:nvSpPr>
        <p:spPr>
          <a:xfrm>
            <a:off x="-1328114" y="-862053"/>
            <a:ext cx="4057217" cy="3757997"/>
          </a:xfrm>
          <a:custGeom>
            <a:avLst/>
            <a:gdLst/>
            <a:ahLst/>
            <a:cxnLst/>
            <a:rect l="l" t="t" r="r" b="b"/>
            <a:pathLst>
              <a:path w="4057217" h="3757997">
                <a:moveTo>
                  <a:pt x="0" y="0"/>
                </a:moveTo>
                <a:lnTo>
                  <a:pt x="4057217" y="0"/>
                </a:lnTo>
                <a:lnTo>
                  <a:pt x="4057217" y="3757997"/>
                </a:lnTo>
                <a:lnTo>
                  <a:pt x="0" y="37579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3591776">
            <a:off x="15024577" y="-1326681"/>
            <a:ext cx="4057217" cy="3757997"/>
          </a:xfrm>
          <a:custGeom>
            <a:avLst/>
            <a:gdLst/>
            <a:ahLst/>
            <a:cxnLst/>
            <a:rect l="l" t="t" r="r" b="b"/>
            <a:pathLst>
              <a:path w="4057217" h="3757997">
                <a:moveTo>
                  <a:pt x="0" y="0"/>
                </a:moveTo>
                <a:lnTo>
                  <a:pt x="4057217" y="0"/>
                </a:lnTo>
                <a:lnTo>
                  <a:pt x="4057217" y="3757998"/>
                </a:lnTo>
                <a:lnTo>
                  <a:pt x="0" y="3757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DC3CD08-0AC1-043A-B85E-802E674EF387}"/>
              </a:ext>
            </a:extLst>
          </p:cNvPr>
          <p:cNvGrpSpPr/>
          <p:nvPr/>
        </p:nvGrpSpPr>
        <p:grpSpPr>
          <a:xfrm rot="20833702">
            <a:off x="626331" y="1780479"/>
            <a:ext cx="8214452" cy="7990076"/>
            <a:chOff x="12071165" y="2649986"/>
            <a:chExt cx="5981659" cy="7440761"/>
          </a:xfrm>
        </p:grpSpPr>
        <p:grpSp>
          <p:nvGrpSpPr>
            <p:cNvPr id="10" name="Group 10"/>
            <p:cNvGrpSpPr/>
            <p:nvPr/>
          </p:nvGrpSpPr>
          <p:grpSpPr>
            <a:xfrm rot="317408">
              <a:off x="12281917" y="2649986"/>
              <a:ext cx="5441080" cy="6141749"/>
              <a:chOff x="-1961" y="37492"/>
              <a:chExt cx="9650153" cy="9164809"/>
            </a:xfrm>
          </p:grpSpPr>
          <p:sp>
            <p:nvSpPr>
              <p:cNvPr id="11" name="Freeform 11"/>
              <p:cNvSpPr/>
              <p:nvPr/>
            </p:nvSpPr>
            <p:spPr>
              <a:xfrm rot="17621">
                <a:off x="21417" y="821100"/>
                <a:ext cx="9626775" cy="8381201"/>
              </a:xfrm>
              <a:custGeom>
                <a:avLst/>
                <a:gdLst/>
                <a:ahLst/>
                <a:cxnLst/>
                <a:rect l="l" t="t" r="r" b="b"/>
                <a:pathLst>
                  <a:path w="9626775" h="8381201">
                    <a:moveTo>
                      <a:pt x="0" y="0"/>
                    </a:moveTo>
                    <a:lnTo>
                      <a:pt x="9626775" y="0"/>
                    </a:lnTo>
                    <a:lnTo>
                      <a:pt x="9626775" y="8381201"/>
                    </a:lnTo>
                    <a:lnTo>
                      <a:pt x="0" y="83812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 r="-5689"/>
                </a:stretch>
              </a:blipFill>
            </p:spPr>
          </p:sp>
          <p:sp>
            <p:nvSpPr>
              <p:cNvPr id="12" name="Freeform 12"/>
              <p:cNvSpPr/>
              <p:nvPr/>
            </p:nvSpPr>
            <p:spPr>
              <a:xfrm rot="55451">
                <a:off x="-1961" y="37492"/>
                <a:ext cx="9551464" cy="8829779"/>
              </a:xfrm>
              <a:custGeom>
                <a:avLst/>
                <a:gdLst/>
                <a:ahLst/>
                <a:cxnLst/>
                <a:rect l="l" t="t" r="r" b="b"/>
                <a:pathLst>
                  <a:path w="9551465" h="8829779">
                    <a:moveTo>
                      <a:pt x="0" y="0"/>
                    </a:moveTo>
                    <a:lnTo>
                      <a:pt x="9551464" y="0"/>
                    </a:lnTo>
                    <a:lnTo>
                      <a:pt x="9551464" y="8829779"/>
                    </a:lnTo>
                    <a:lnTo>
                      <a:pt x="0" y="88297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 r="-12223"/>
                </a:stretch>
              </a:blipFill>
            </p:spPr>
          </p:sp>
        </p:grpSp>
        <p:sp>
          <p:nvSpPr>
            <p:cNvPr id="17" name="TextBox 17"/>
            <p:cNvSpPr txBox="1"/>
            <p:nvPr/>
          </p:nvSpPr>
          <p:spPr>
            <a:xfrm rot="314040">
              <a:off x="12071165" y="2908969"/>
              <a:ext cx="5981659" cy="11253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9349"/>
                </a:lnSpc>
              </a:pPr>
              <a:r>
                <a:rPr lang="en-US" sz="6000" spc="139" dirty="0">
                  <a:solidFill>
                    <a:srgbClr val="000000"/>
                  </a:solidFill>
                  <a:latin typeface="ดองเต่า Bold"/>
                </a:rPr>
                <a:t>Demo </a:t>
              </a:r>
              <a:r>
                <a:rPr lang="en-US" sz="6000" spc="139" dirty="0" err="1">
                  <a:solidFill>
                    <a:srgbClr val="000000"/>
                  </a:solidFill>
                  <a:latin typeface="ดองเต่า Bold"/>
                </a:rPr>
                <a:t>Juego</a:t>
              </a:r>
              <a:endParaRPr lang="en-US" sz="6000" spc="139" dirty="0">
                <a:solidFill>
                  <a:srgbClr val="000000"/>
                </a:solidFill>
                <a:latin typeface="ดองเต่า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 rot="314040">
              <a:off x="12652436" y="5724619"/>
              <a:ext cx="5068850" cy="1113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br>
                <a:rPr lang="es-E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endParaRPr lang="es-E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pPr algn="ctr">
                <a:lnSpc>
                  <a:spcPts val="3186"/>
                </a:lnSpc>
              </a:pPr>
              <a:endParaRPr lang="en-US" sz="2275" dirty="0">
                <a:solidFill>
                  <a:srgbClr val="000000"/>
                </a:solidFill>
                <a:latin typeface="Aileron Bold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8AC4723-E5AB-BD33-C170-587B2C41F443}"/>
                </a:ext>
              </a:extLst>
            </p:cNvPr>
            <p:cNvSpPr/>
            <p:nvPr/>
          </p:nvSpPr>
          <p:spPr>
            <a:xfrm rot="536191">
              <a:off x="15231823" y="8376665"/>
              <a:ext cx="1934993" cy="1714082"/>
            </a:xfrm>
            <a:custGeom>
              <a:avLst/>
              <a:gdLst/>
              <a:ahLst/>
              <a:cxnLst/>
              <a:rect l="l" t="t" r="r" b="b"/>
              <a:pathLst>
                <a:path w="1934993" h="1714082">
                  <a:moveTo>
                    <a:pt x="0" y="0"/>
                  </a:moveTo>
                  <a:lnTo>
                    <a:pt x="1934993" y="0"/>
                  </a:lnTo>
                  <a:lnTo>
                    <a:pt x="1934993" y="1714081"/>
                  </a:lnTo>
                  <a:lnTo>
                    <a:pt x="0" y="1714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8586001-EDA9-2B28-4DE1-2D53116C8F13}"/>
              </a:ext>
            </a:extLst>
          </p:cNvPr>
          <p:cNvGrpSpPr/>
          <p:nvPr/>
        </p:nvGrpSpPr>
        <p:grpSpPr>
          <a:xfrm rot="540389">
            <a:off x="9120235" y="1421470"/>
            <a:ext cx="7969448" cy="8148981"/>
            <a:chOff x="2973048" y="2276800"/>
            <a:chExt cx="7237799" cy="6640057"/>
          </a:xfrm>
        </p:grpSpPr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F7834332-CCEE-D629-302A-7ACFBACB44A1}"/>
                </a:ext>
              </a:extLst>
            </p:cNvPr>
            <p:cNvGrpSpPr/>
            <p:nvPr/>
          </p:nvGrpSpPr>
          <p:grpSpPr>
            <a:xfrm rot="-221855">
              <a:off x="3288404" y="2276800"/>
              <a:ext cx="6601289" cy="6248007"/>
              <a:chOff x="25938" y="527943"/>
              <a:chExt cx="9817607" cy="7290664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7A2B793C-1B70-E503-B831-ABF061BE6266}"/>
                  </a:ext>
                </a:extLst>
              </p:cNvPr>
              <p:cNvSpPr/>
              <p:nvPr/>
            </p:nvSpPr>
            <p:spPr>
              <a:xfrm rot="17621">
                <a:off x="25938" y="821111"/>
                <a:ext cx="9626776" cy="6997496"/>
              </a:xfrm>
              <a:custGeom>
                <a:avLst/>
                <a:gdLst/>
                <a:ahLst/>
                <a:cxnLst/>
                <a:rect l="l" t="t" r="r" b="b"/>
                <a:pathLst>
                  <a:path w="9626775" h="8381201">
                    <a:moveTo>
                      <a:pt x="0" y="0"/>
                    </a:moveTo>
                    <a:lnTo>
                      <a:pt x="9626775" y="0"/>
                    </a:lnTo>
                    <a:lnTo>
                      <a:pt x="9626775" y="8381201"/>
                    </a:lnTo>
                    <a:lnTo>
                      <a:pt x="0" y="83812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 r="-5689"/>
                </a:stretch>
              </a:blipFill>
            </p:spPr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BAEA4CB9-D2BA-7A39-0866-D21EB4C2C59E}"/>
                  </a:ext>
                </a:extLst>
              </p:cNvPr>
              <p:cNvSpPr/>
              <p:nvPr/>
            </p:nvSpPr>
            <p:spPr>
              <a:xfrm rot="55451">
                <a:off x="292080" y="527943"/>
                <a:ext cx="9551465" cy="6852315"/>
              </a:xfrm>
              <a:custGeom>
                <a:avLst/>
                <a:gdLst/>
                <a:ahLst/>
                <a:cxnLst/>
                <a:rect l="l" t="t" r="r" b="b"/>
                <a:pathLst>
                  <a:path w="9551465" h="8829779">
                    <a:moveTo>
                      <a:pt x="0" y="0"/>
                    </a:moveTo>
                    <a:lnTo>
                      <a:pt x="9551464" y="0"/>
                    </a:lnTo>
                    <a:lnTo>
                      <a:pt x="9551464" y="8829779"/>
                    </a:lnTo>
                    <a:lnTo>
                      <a:pt x="0" y="88297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 r="-12223"/>
                </a:stretch>
              </a:blipFill>
            </p:spPr>
          </p:sp>
        </p:grp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6190E87-4C1E-527E-B3DE-85E2521BE2D3}"/>
                </a:ext>
              </a:extLst>
            </p:cNvPr>
            <p:cNvSpPr/>
            <p:nvPr/>
          </p:nvSpPr>
          <p:spPr>
            <a:xfrm rot="21146766">
              <a:off x="8348832" y="7727104"/>
              <a:ext cx="1554530" cy="1189753"/>
            </a:xfrm>
            <a:custGeom>
              <a:avLst/>
              <a:gdLst/>
              <a:ahLst/>
              <a:cxnLst/>
              <a:rect l="l" t="t" r="r" b="b"/>
              <a:pathLst>
                <a:path w="1934993" h="1714082">
                  <a:moveTo>
                    <a:pt x="0" y="0"/>
                  </a:moveTo>
                  <a:lnTo>
                    <a:pt x="1934993" y="0"/>
                  </a:lnTo>
                  <a:lnTo>
                    <a:pt x="1934993" y="1714082"/>
                  </a:lnTo>
                  <a:lnTo>
                    <a:pt x="0" y="1714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64C60F8A-3C44-B7D6-6A23-83BB981A1617}"/>
                </a:ext>
              </a:extLst>
            </p:cNvPr>
            <p:cNvSpPr txBox="1"/>
            <p:nvPr/>
          </p:nvSpPr>
          <p:spPr>
            <a:xfrm rot="21374778">
              <a:off x="2973048" y="2534404"/>
              <a:ext cx="7237799" cy="122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49"/>
                </a:lnSpc>
              </a:pPr>
              <a:r>
                <a:rPr lang="en-US" sz="6000" spc="139" dirty="0" err="1">
                  <a:solidFill>
                    <a:srgbClr val="000000"/>
                  </a:solidFill>
                  <a:latin typeface="ดองเต่า Bold"/>
                </a:rPr>
                <a:t>Juego</a:t>
              </a:r>
              <a:r>
                <a:rPr lang="en-US" sz="6000" spc="139" dirty="0">
                  <a:solidFill>
                    <a:srgbClr val="000000"/>
                  </a:solidFill>
                  <a:latin typeface="ดองเต่า Bold"/>
                </a:rPr>
                <a:t> 2</a:t>
              </a:r>
            </a:p>
          </p:txBody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226EFC62-7037-5C6F-9088-84060C02F31D}"/>
                </a:ext>
              </a:extLst>
            </p:cNvPr>
            <p:cNvSpPr txBox="1"/>
            <p:nvPr/>
          </p:nvSpPr>
          <p:spPr>
            <a:xfrm rot="21374778">
              <a:off x="3736876" y="3450244"/>
              <a:ext cx="5865827" cy="41741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/>
              <a:r>
                <a:rPr lang="es-ES" sz="2400" b="1" dirty="0"/>
                <a:t> Ahorcado</a:t>
              </a:r>
            </a:p>
            <a:p>
              <a:pPr lvl="0" algn="ctr"/>
              <a:r>
                <a:rPr lang="es-ES" sz="2400" b="0" dirty="0"/>
                <a:t>La máquina elige una palabra secreta y el jugador intenta adivinar letras para completar la palabra.</a:t>
              </a:r>
            </a:p>
            <a:p>
              <a:pPr marL="342900" lvl="0" indent="-342900" algn="ctr">
                <a:buFont typeface="Arial" panose="020B0604020202020204" pitchFamily="34" charset="0"/>
                <a:buChar char="•"/>
              </a:pPr>
              <a:r>
                <a:rPr lang="es-ES" sz="2400" b="0" dirty="0"/>
                <a:t> Si el jugador adivina una letra correctamente, se revela en su lugar correspondiente.</a:t>
              </a:r>
            </a:p>
            <a:p>
              <a:pPr marL="342900" lvl="0" indent="-342900" algn="ctr">
                <a:buFont typeface="Arial" panose="020B0604020202020204" pitchFamily="34" charset="0"/>
                <a:buChar char="•"/>
              </a:pPr>
              <a:r>
                <a:rPr lang="es-ES" sz="2400" b="0" dirty="0"/>
                <a:t> Si el jugador adivina incorrectamente, se dibuja una parte del cuerpo en la horca.</a:t>
              </a:r>
            </a:p>
            <a:p>
              <a:pPr marL="342900" lvl="0" indent="-342900" algn="ctr">
                <a:buFont typeface="Arial" panose="020B0604020202020204" pitchFamily="34" charset="0"/>
                <a:buChar char="•"/>
              </a:pPr>
              <a:r>
                <a:rPr lang="es-ES" sz="2400" b="0" dirty="0"/>
                <a:t> El objetivo del jugador es adivinar la palabra antes de que se dibuje el dibujo completo en la horca.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FA0A8953-B62E-A875-E525-D0F7080A51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011">
            <a:off x="960426" y="3300470"/>
            <a:ext cx="6983586" cy="33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7562">
            <a:off x="10898841" y="8122442"/>
            <a:ext cx="9839851" cy="3517747"/>
          </a:xfrm>
          <a:custGeom>
            <a:avLst/>
            <a:gdLst/>
            <a:ahLst/>
            <a:cxnLst/>
            <a:rect l="l" t="t" r="r" b="b"/>
            <a:pathLst>
              <a:path w="9839851" h="3517747">
                <a:moveTo>
                  <a:pt x="0" y="0"/>
                </a:moveTo>
                <a:lnTo>
                  <a:pt x="9839851" y="0"/>
                </a:lnTo>
                <a:lnTo>
                  <a:pt x="9839851" y="3517746"/>
                </a:lnTo>
                <a:lnTo>
                  <a:pt x="0" y="3517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46743" flipH="1">
            <a:off x="10930135" y="-433027"/>
            <a:ext cx="8453101" cy="3021983"/>
          </a:xfrm>
          <a:custGeom>
            <a:avLst/>
            <a:gdLst/>
            <a:ahLst/>
            <a:cxnLst/>
            <a:rect l="l" t="t" r="r" b="b"/>
            <a:pathLst>
              <a:path w="8453101" h="3021983">
                <a:moveTo>
                  <a:pt x="8453100" y="0"/>
                </a:moveTo>
                <a:lnTo>
                  <a:pt x="0" y="0"/>
                </a:lnTo>
                <a:lnTo>
                  <a:pt x="0" y="3021983"/>
                </a:lnTo>
                <a:lnTo>
                  <a:pt x="8453100" y="3021983"/>
                </a:lnTo>
                <a:lnTo>
                  <a:pt x="84531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58864">
            <a:off x="-2999134" y="-1907433"/>
            <a:ext cx="12537826" cy="4482273"/>
          </a:xfrm>
          <a:custGeom>
            <a:avLst/>
            <a:gdLst/>
            <a:ahLst/>
            <a:cxnLst/>
            <a:rect l="l" t="t" r="r" b="b"/>
            <a:pathLst>
              <a:path w="12537826" h="4482273">
                <a:moveTo>
                  <a:pt x="0" y="0"/>
                </a:moveTo>
                <a:lnTo>
                  <a:pt x="12537826" y="0"/>
                </a:lnTo>
                <a:lnTo>
                  <a:pt x="12537826" y="4482273"/>
                </a:lnTo>
                <a:lnTo>
                  <a:pt x="0" y="448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5747600" y="8567991"/>
            <a:ext cx="10202949" cy="3131019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5"/>
                </a:lnTo>
                <a:lnTo>
                  <a:pt x="10202949" y="3647555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4" name="Freeform 14"/>
          <p:cNvSpPr/>
          <p:nvPr/>
        </p:nvSpPr>
        <p:spPr>
          <a:xfrm>
            <a:off x="-1328114" y="-862053"/>
            <a:ext cx="4057217" cy="3757997"/>
          </a:xfrm>
          <a:custGeom>
            <a:avLst/>
            <a:gdLst/>
            <a:ahLst/>
            <a:cxnLst/>
            <a:rect l="l" t="t" r="r" b="b"/>
            <a:pathLst>
              <a:path w="4057217" h="3757997">
                <a:moveTo>
                  <a:pt x="0" y="0"/>
                </a:moveTo>
                <a:lnTo>
                  <a:pt x="4057217" y="0"/>
                </a:lnTo>
                <a:lnTo>
                  <a:pt x="4057217" y="3757997"/>
                </a:lnTo>
                <a:lnTo>
                  <a:pt x="0" y="37579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3591776">
            <a:off x="15103254" y="-1418731"/>
            <a:ext cx="4057217" cy="3757997"/>
          </a:xfrm>
          <a:custGeom>
            <a:avLst/>
            <a:gdLst/>
            <a:ahLst/>
            <a:cxnLst/>
            <a:rect l="l" t="t" r="r" b="b"/>
            <a:pathLst>
              <a:path w="4057217" h="3757997">
                <a:moveTo>
                  <a:pt x="0" y="0"/>
                </a:moveTo>
                <a:lnTo>
                  <a:pt x="4057217" y="0"/>
                </a:lnTo>
                <a:lnTo>
                  <a:pt x="4057217" y="3757998"/>
                </a:lnTo>
                <a:lnTo>
                  <a:pt x="0" y="3757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DC3CD08-0AC1-043A-B85E-802E674EF387}"/>
              </a:ext>
            </a:extLst>
          </p:cNvPr>
          <p:cNvGrpSpPr/>
          <p:nvPr/>
        </p:nvGrpSpPr>
        <p:grpSpPr>
          <a:xfrm>
            <a:off x="9239063" y="2019300"/>
            <a:ext cx="9016912" cy="8071447"/>
            <a:chOff x="12283138" y="2630995"/>
            <a:chExt cx="5992664" cy="7459752"/>
          </a:xfrm>
        </p:grpSpPr>
        <p:grpSp>
          <p:nvGrpSpPr>
            <p:cNvPr id="10" name="Group 10"/>
            <p:cNvGrpSpPr/>
            <p:nvPr/>
          </p:nvGrpSpPr>
          <p:grpSpPr>
            <a:xfrm rot="317408">
              <a:off x="12283138" y="2630995"/>
              <a:ext cx="5571546" cy="6183371"/>
              <a:chOff x="0" y="0"/>
              <a:chExt cx="9881544" cy="9226919"/>
            </a:xfrm>
          </p:grpSpPr>
          <p:sp>
            <p:nvSpPr>
              <p:cNvPr id="11" name="Freeform 11"/>
              <p:cNvSpPr/>
              <p:nvPr/>
            </p:nvSpPr>
            <p:spPr>
              <a:xfrm rot="17621">
                <a:off x="21417" y="821100"/>
                <a:ext cx="9626775" cy="8381201"/>
              </a:xfrm>
              <a:custGeom>
                <a:avLst/>
                <a:gdLst/>
                <a:ahLst/>
                <a:cxnLst/>
                <a:rect l="l" t="t" r="r" b="b"/>
                <a:pathLst>
                  <a:path w="9626775" h="8381201">
                    <a:moveTo>
                      <a:pt x="0" y="0"/>
                    </a:moveTo>
                    <a:lnTo>
                      <a:pt x="9626775" y="0"/>
                    </a:lnTo>
                    <a:lnTo>
                      <a:pt x="9626775" y="8381201"/>
                    </a:lnTo>
                    <a:lnTo>
                      <a:pt x="0" y="83812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 r="-5689"/>
                </a:stretch>
              </a:blipFill>
            </p:spPr>
          </p:sp>
          <p:sp>
            <p:nvSpPr>
              <p:cNvPr id="12" name="Freeform 12"/>
              <p:cNvSpPr/>
              <p:nvPr/>
            </p:nvSpPr>
            <p:spPr>
              <a:xfrm rot="55451">
                <a:off x="259492" y="76455"/>
                <a:ext cx="9551465" cy="8829779"/>
              </a:xfrm>
              <a:custGeom>
                <a:avLst/>
                <a:gdLst/>
                <a:ahLst/>
                <a:cxnLst/>
                <a:rect l="l" t="t" r="r" b="b"/>
                <a:pathLst>
                  <a:path w="9551465" h="8829779">
                    <a:moveTo>
                      <a:pt x="0" y="0"/>
                    </a:moveTo>
                    <a:lnTo>
                      <a:pt x="9551464" y="0"/>
                    </a:lnTo>
                    <a:lnTo>
                      <a:pt x="9551464" y="8829779"/>
                    </a:lnTo>
                    <a:lnTo>
                      <a:pt x="0" y="88297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 r="-12223"/>
                </a:stretch>
              </a:blipFill>
            </p:spPr>
          </p:sp>
        </p:grpSp>
        <p:sp>
          <p:nvSpPr>
            <p:cNvPr id="17" name="TextBox 17"/>
            <p:cNvSpPr txBox="1"/>
            <p:nvPr/>
          </p:nvSpPr>
          <p:spPr>
            <a:xfrm rot="314040">
              <a:off x="12294143" y="3034507"/>
              <a:ext cx="5981659" cy="10400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9349"/>
                </a:lnSpc>
              </a:pPr>
              <a:r>
                <a:rPr lang="en-US" sz="6000" spc="139" dirty="0">
                  <a:solidFill>
                    <a:srgbClr val="000000"/>
                  </a:solidFill>
                  <a:latin typeface="ดองเต่า Bold"/>
                </a:rPr>
                <a:t>Demo </a:t>
              </a:r>
              <a:r>
                <a:rPr lang="en-US" sz="6000" spc="139" dirty="0" err="1">
                  <a:solidFill>
                    <a:srgbClr val="000000"/>
                  </a:solidFill>
                  <a:latin typeface="ดองเต่า Bold"/>
                </a:rPr>
                <a:t>Juego</a:t>
              </a:r>
              <a:endParaRPr lang="en-US" sz="6000" spc="139" dirty="0">
                <a:solidFill>
                  <a:srgbClr val="000000"/>
                </a:solidFill>
                <a:latin typeface="ดองเต่า Bold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8AC4723-E5AB-BD33-C170-587B2C41F443}"/>
                </a:ext>
              </a:extLst>
            </p:cNvPr>
            <p:cNvSpPr/>
            <p:nvPr/>
          </p:nvSpPr>
          <p:spPr>
            <a:xfrm rot="536191">
              <a:off x="15231823" y="8376665"/>
              <a:ext cx="1934993" cy="1714082"/>
            </a:xfrm>
            <a:custGeom>
              <a:avLst/>
              <a:gdLst/>
              <a:ahLst/>
              <a:cxnLst/>
              <a:rect l="l" t="t" r="r" b="b"/>
              <a:pathLst>
                <a:path w="1934993" h="1714082">
                  <a:moveTo>
                    <a:pt x="0" y="0"/>
                  </a:moveTo>
                  <a:lnTo>
                    <a:pt x="1934993" y="0"/>
                  </a:lnTo>
                  <a:lnTo>
                    <a:pt x="1934993" y="1714081"/>
                  </a:lnTo>
                  <a:lnTo>
                    <a:pt x="0" y="1714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A372405-E0CB-8EBC-36CD-03E39C6A283A}"/>
              </a:ext>
            </a:extLst>
          </p:cNvPr>
          <p:cNvGrpSpPr/>
          <p:nvPr/>
        </p:nvGrpSpPr>
        <p:grpSpPr>
          <a:xfrm>
            <a:off x="370517" y="1866900"/>
            <a:ext cx="7897568" cy="8534400"/>
            <a:chOff x="-2688512" y="2749840"/>
            <a:chExt cx="7237799" cy="7739036"/>
          </a:xfrm>
        </p:grpSpPr>
        <p:grpSp>
          <p:nvGrpSpPr>
            <p:cNvPr id="20" name="Group 6">
              <a:extLst>
                <a:ext uri="{FF2B5EF4-FFF2-40B4-BE49-F238E27FC236}">
                  <a16:creationId xmlns:a16="http://schemas.microsoft.com/office/drawing/2014/main" id="{B88E5A4B-6160-C2A1-EA4E-6E5974143DA5}"/>
                </a:ext>
              </a:extLst>
            </p:cNvPr>
            <p:cNvGrpSpPr/>
            <p:nvPr/>
          </p:nvGrpSpPr>
          <p:grpSpPr>
            <a:xfrm rot="-221855">
              <a:off x="-2504625" y="2749840"/>
              <a:ext cx="6969450" cy="7025654"/>
              <a:chOff x="2657210" y="435582"/>
              <a:chExt cx="10284302" cy="9260713"/>
            </a:xfrm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FDF67B52-93F1-A418-FD3A-A22A70C4FB3D}"/>
                  </a:ext>
                </a:extLst>
              </p:cNvPr>
              <p:cNvSpPr/>
              <p:nvPr/>
            </p:nvSpPr>
            <p:spPr>
              <a:xfrm rot="17621">
                <a:off x="2657210" y="1092986"/>
                <a:ext cx="10184221" cy="8603309"/>
              </a:xfrm>
              <a:custGeom>
                <a:avLst/>
                <a:gdLst/>
                <a:ahLst/>
                <a:cxnLst/>
                <a:rect l="l" t="t" r="r" b="b"/>
                <a:pathLst>
                  <a:path w="9626775" h="8381201">
                    <a:moveTo>
                      <a:pt x="0" y="0"/>
                    </a:moveTo>
                    <a:lnTo>
                      <a:pt x="9626775" y="0"/>
                    </a:lnTo>
                    <a:lnTo>
                      <a:pt x="9626775" y="8381201"/>
                    </a:lnTo>
                    <a:lnTo>
                      <a:pt x="0" y="83812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 r="-5689"/>
                </a:stretch>
              </a:blipFill>
            </p:spPr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3A939EEC-DEB7-968D-34F7-5C99B33D388F}"/>
                  </a:ext>
                </a:extLst>
              </p:cNvPr>
              <p:cNvSpPr/>
              <p:nvPr/>
            </p:nvSpPr>
            <p:spPr>
              <a:xfrm rot="55451">
                <a:off x="2933125" y="435582"/>
                <a:ext cx="10008387" cy="8829781"/>
              </a:xfrm>
              <a:custGeom>
                <a:avLst/>
                <a:gdLst/>
                <a:ahLst/>
                <a:cxnLst/>
                <a:rect l="l" t="t" r="r" b="b"/>
                <a:pathLst>
                  <a:path w="9551465" h="8829779">
                    <a:moveTo>
                      <a:pt x="0" y="0"/>
                    </a:moveTo>
                    <a:lnTo>
                      <a:pt x="9551464" y="0"/>
                    </a:lnTo>
                    <a:lnTo>
                      <a:pt x="9551464" y="8829779"/>
                    </a:lnTo>
                    <a:lnTo>
                      <a:pt x="0" y="88297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 r="-12223"/>
                </a:stretch>
              </a:blipFill>
            </p:spPr>
          </p:sp>
        </p:grp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8CD8E3F8-96ED-4EEF-37C9-8542544CFA75}"/>
                </a:ext>
              </a:extLst>
            </p:cNvPr>
            <p:cNvSpPr txBox="1"/>
            <p:nvPr/>
          </p:nvSpPr>
          <p:spPr>
            <a:xfrm rot="21374778">
              <a:off x="-2688512" y="3059123"/>
              <a:ext cx="7237799" cy="1350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49"/>
                </a:lnSpc>
              </a:pPr>
              <a:r>
                <a:rPr lang="en-US" sz="6000" spc="139" dirty="0" err="1">
                  <a:solidFill>
                    <a:srgbClr val="000000"/>
                  </a:solidFill>
                  <a:latin typeface="ดองเต่า Bold"/>
                </a:rPr>
                <a:t>Juego</a:t>
              </a:r>
              <a:r>
                <a:rPr lang="en-US" sz="6000" spc="139" dirty="0">
                  <a:solidFill>
                    <a:srgbClr val="000000"/>
                  </a:solidFill>
                  <a:latin typeface="ดองเต่า Bold"/>
                </a:rPr>
                <a:t> 3</a:t>
              </a: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A89A412E-ECC9-D2F6-1900-EB0262564A49}"/>
                </a:ext>
              </a:extLst>
            </p:cNvPr>
            <p:cNvSpPr txBox="1"/>
            <p:nvPr/>
          </p:nvSpPr>
          <p:spPr>
            <a:xfrm rot="21374778">
              <a:off x="-1957697" y="6109535"/>
              <a:ext cx="5934078" cy="3693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/>
              <a:endParaRPr lang="es-ES" sz="2000" b="0" dirty="0"/>
            </a:p>
          </p:txBody>
        </p:sp>
        <p:sp>
          <p:nvSpPr>
            <p:cNvPr id="13" name="Freeform 13"/>
            <p:cNvSpPr/>
            <p:nvPr/>
          </p:nvSpPr>
          <p:spPr>
            <a:xfrm rot="215764">
              <a:off x="-2213143" y="9151491"/>
              <a:ext cx="1736318" cy="1337385"/>
            </a:xfrm>
            <a:custGeom>
              <a:avLst/>
              <a:gdLst/>
              <a:ahLst/>
              <a:cxnLst/>
              <a:rect l="l" t="t" r="r" b="b"/>
              <a:pathLst>
                <a:path w="1934993" h="1714082">
                  <a:moveTo>
                    <a:pt x="0" y="0"/>
                  </a:moveTo>
                  <a:lnTo>
                    <a:pt x="1934993" y="0"/>
                  </a:lnTo>
                  <a:lnTo>
                    <a:pt x="1934993" y="1714081"/>
                  </a:lnTo>
                  <a:lnTo>
                    <a:pt x="0" y="1714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18">
            <a:extLst>
              <a:ext uri="{FF2B5EF4-FFF2-40B4-BE49-F238E27FC236}">
                <a16:creationId xmlns:a16="http://schemas.microsoft.com/office/drawing/2014/main" id="{71532644-D8F7-91AA-BB76-75E51A423338}"/>
              </a:ext>
            </a:extLst>
          </p:cNvPr>
          <p:cNvSpPr txBox="1"/>
          <p:nvPr/>
        </p:nvSpPr>
        <p:spPr>
          <a:xfrm rot="21367834">
            <a:off x="1163919" y="3417921"/>
            <a:ext cx="6780181" cy="5545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2400" b="1" dirty="0"/>
              <a:t>Trivial: preguntas geografía</a:t>
            </a:r>
          </a:p>
          <a:p>
            <a:r>
              <a:rPr lang="es-ES" sz="2400" dirty="0"/>
              <a:t>El juego consiste en hacer preguntas de geografía y que el jugador adivine la respuesta correcta.</a:t>
            </a:r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Cada pregunta tiene una respuesta única y correcta.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jugador tiene un número limitado de intentos para responder correctamente.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juego sigue hasta que el jugador responda incorrectamente 3 de veces o haya respondido 5 preguntas correctamente.</a:t>
            </a:r>
          </a:p>
          <a:p>
            <a:br>
              <a:rPr lang="es-E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algn="ctr">
              <a:lnSpc>
                <a:spcPts val="3186"/>
              </a:lnSpc>
            </a:pPr>
            <a:endParaRPr lang="en-US" sz="2275" dirty="0">
              <a:solidFill>
                <a:srgbClr val="000000"/>
              </a:solidFill>
              <a:latin typeface="Aileron 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5A9FFE-989E-248A-1D67-30D2ED8977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363">
            <a:off x="9699127" y="3927109"/>
            <a:ext cx="76390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2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7562">
            <a:off x="10447420" y="8038075"/>
            <a:ext cx="9839851" cy="3517747"/>
          </a:xfrm>
          <a:custGeom>
            <a:avLst/>
            <a:gdLst/>
            <a:ahLst/>
            <a:cxnLst/>
            <a:rect l="l" t="t" r="r" b="b"/>
            <a:pathLst>
              <a:path w="9839851" h="3517747">
                <a:moveTo>
                  <a:pt x="0" y="0"/>
                </a:moveTo>
                <a:lnTo>
                  <a:pt x="9839851" y="0"/>
                </a:lnTo>
                <a:lnTo>
                  <a:pt x="9839851" y="3517747"/>
                </a:lnTo>
                <a:lnTo>
                  <a:pt x="0" y="3517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46743" flipH="1">
            <a:off x="10930135" y="-433027"/>
            <a:ext cx="8453101" cy="3021983"/>
          </a:xfrm>
          <a:custGeom>
            <a:avLst/>
            <a:gdLst/>
            <a:ahLst/>
            <a:cxnLst/>
            <a:rect l="l" t="t" r="r" b="b"/>
            <a:pathLst>
              <a:path w="8453101" h="3021983">
                <a:moveTo>
                  <a:pt x="8453100" y="0"/>
                </a:moveTo>
                <a:lnTo>
                  <a:pt x="0" y="0"/>
                </a:lnTo>
                <a:lnTo>
                  <a:pt x="0" y="3021983"/>
                </a:lnTo>
                <a:lnTo>
                  <a:pt x="8453100" y="3021983"/>
                </a:lnTo>
                <a:lnTo>
                  <a:pt x="84531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58864">
            <a:off x="-1853601" y="-2241136"/>
            <a:ext cx="12537826" cy="4482273"/>
          </a:xfrm>
          <a:custGeom>
            <a:avLst/>
            <a:gdLst/>
            <a:ahLst/>
            <a:cxnLst/>
            <a:rect l="l" t="t" r="r" b="b"/>
            <a:pathLst>
              <a:path w="12537826" h="4482273">
                <a:moveTo>
                  <a:pt x="0" y="0"/>
                </a:moveTo>
                <a:lnTo>
                  <a:pt x="12537826" y="0"/>
                </a:lnTo>
                <a:lnTo>
                  <a:pt x="12537826" y="4482272"/>
                </a:lnTo>
                <a:lnTo>
                  <a:pt x="0" y="4482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5269325" y="7092130"/>
            <a:ext cx="10202949" cy="3647554"/>
          </a:xfrm>
          <a:custGeom>
            <a:avLst/>
            <a:gdLst/>
            <a:ahLst/>
            <a:cxnLst/>
            <a:rect l="l" t="t" r="r" b="b"/>
            <a:pathLst>
              <a:path w="10202949" h="3647554">
                <a:moveTo>
                  <a:pt x="10202949" y="0"/>
                </a:moveTo>
                <a:lnTo>
                  <a:pt x="0" y="0"/>
                </a:lnTo>
                <a:lnTo>
                  <a:pt x="0" y="3647555"/>
                </a:lnTo>
                <a:lnTo>
                  <a:pt x="10202949" y="3647555"/>
                </a:lnTo>
                <a:lnTo>
                  <a:pt x="10202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1687" y="1748357"/>
            <a:ext cx="2336959" cy="2062366"/>
          </a:xfrm>
          <a:custGeom>
            <a:avLst/>
            <a:gdLst/>
            <a:ahLst/>
            <a:cxnLst/>
            <a:rect l="l" t="t" r="r" b="b"/>
            <a:pathLst>
              <a:path w="2336959" h="2062366">
                <a:moveTo>
                  <a:pt x="0" y="0"/>
                </a:moveTo>
                <a:lnTo>
                  <a:pt x="2336959" y="0"/>
                </a:lnTo>
                <a:lnTo>
                  <a:pt x="2336959" y="2062366"/>
                </a:lnTo>
                <a:lnTo>
                  <a:pt x="0" y="2062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87294">
            <a:off x="14486160" y="6080674"/>
            <a:ext cx="2417278" cy="2133248"/>
          </a:xfrm>
          <a:custGeom>
            <a:avLst/>
            <a:gdLst/>
            <a:ahLst/>
            <a:cxnLst/>
            <a:rect l="l" t="t" r="r" b="b"/>
            <a:pathLst>
              <a:path w="2417278" h="2133248">
                <a:moveTo>
                  <a:pt x="0" y="0"/>
                </a:moveTo>
                <a:lnTo>
                  <a:pt x="2417278" y="0"/>
                </a:lnTo>
                <a:lnTo>
                  <a:pt x="2417278" y="2133248"/>
                </a:lnTo>
                <a:lnTo>
                  <a:pt x="0" y="21332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D773C84-218B-FE30-9BBA-000A416AAC1F}"/>
              </a:ext>
            </a:extLst>
          </p:cNvPr>
          <p:cNvGrpSpPr/>
          <p:nvPr/>
        </p:nvGrpSpPr>
        <p:grpSpPr>
          <a:xfrm>
            <a:off x="4451707" y="1433166"/>
            <a:ext cx="9331198" cy="7750219"/>
            <a:chOff x="4451707" y="1433166"/>
            <a:chExt cx="9331198" cy="7750219"/>
          </a:xfrm>
        </p:grpSpPr>
        <p:grpSp>
          <p:nvGrpSpPr>
            <p:cNvPr id="6" name="Group 6"/>
            <p:cNvGrpSpPr/>
            <p:nvPr/>
          </p:nvGrpSpPr>
          <p:grpSpPr>
            <a:xfrm rot="-478389">
              <a:off x="4505096" y="1433166"/>
              <a:ext cx="9277809" cy="7750219"/>
              <a:chOff x="0" y="0"/>
              <a:chExt cx="12370412" cy="10333625"/>
            </a:xfrm>
          </p:grpSpPr>
          <p:sp>
            <p:nvSpPr>
              <p:cNvPr id="7" name="Freeform 7"/>
              <p:cNvSpPr/>
              <p:nvPr/>
            </p:nvSpPr>
            <p:spPr>
              <a:xfrm rot="17621">
                <a:off x="23975" y="920877"/>
                <a:ext cx="11391338" cy="9383615"/>
              </a:xfrm>
              <a:custGeom>
                <a:avLst/>
                <a:gdLst/>
                <a:ahLst/>
                <a:cxnLst/>
                <a:rect l="l" t="t" r="r" b="b"/>
                <a:pathLst>
                  <a:path w="11391338" h="9383615">
                    <a:moveTo>
                      <a:pt x="0" y="0"/>
                    </a:moveTo>
                    <a:lnTo>
                      <a:pt x="11391338" y="0"/>
                    </a:lnTo>
                    <a:lnTo>
                      <a:pt x="11391338" y="9383615"/>
                    </a:lnTo>
                    <a:lnTo>
                      <a:pt x="0" y="938361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 rot="55451">
                <a:off x="290442" y="96142"/>
                <a:ext cx="12001024" cy="9885843"/>
              </a:xfrm>
              <a:custGeom>
                <a:avLst/>
                <a:gdLst/>
                <a:ahLst/>
                <a:cxnLst/>
                <a:rect l="l" t="t" r="r" b="b"/>
                <a:pathLst>
                  <a:path w="12001024" h="9885843">
                    <a:moveTo>
                      <a:pt x="0" y="0"/>
                    </a:moveTo>
                    <a:lnTo>
                      <a:pt x="12001024" y="0"/>
                    </a:lnTo>
                    <a:lnTo>
                      <a:pt x="12001024" y="9885843"/>
                    </a:lnTo>
                    <a:lnTo>
                      <a:pt x="0" y="988584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11" name="TextBox 11"/>
            <p:cNvSpPr txBox="1"/>
            <p:nvPr/>
          </p:nvSpPr>
          <p:spPr>
            <a:xfrm rot="-476412">
              <a:off x="4451707" y="2358752"/>
              <a:ext cx="9022140" cy="170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209"/>
                </a:lnSpc>
              </a:pPr>
              <a:r>
                <a:rPr lang="en-US" sz="9613" spc="182" dirty="0" err="1">
                  <a:solidFill>
                    <a:srgbClr val="000000"/>
                  </a:solidFill>
                  <a:latin typeface="ดองเต่า Bold"/>
                </a:rPr>
                <a:t>Conclusiones</a:t>
              </a:r>
              <a:endParaRPr lang="en-US" sz="9613" spc="182" dirty="0">
                <a:solidFill>
                  <a:srgbClr val="000000"/>
                </a:solidFill>
                <a:latin typeface="ดองเต่า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 rot="21123588">
              <a:off x="5649766" y="3945979"/>
              <a:ext cx="7233488" cy="319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7"/>
                </a:lnSpc>
              </a:pP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Hemos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conseguido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desarrollar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tres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juegos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cortos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y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sencillos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, perfectos de “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tentempié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” para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amenizar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los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ratos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libres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de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los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trabajadores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de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Markey.toys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. </a:t>
              </a:r>
            </a:p>
            <a:p>
              <a:pPr algn="ctr">
                <a:lnSpc>
                  <a:spcPts val="3567"/>
                </a:lnSpc>
              </a:pP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Esperamos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que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gusten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y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seguir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desarrollando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futuros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juegos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 o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mejoras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 para </a:t>
              </a:r>
              <a:r>
                <a:rPr lang="en-US" sz="2547" dirty="0" err="1">
                  <a:solidFill>
                    <a:srgbClr val="000000"/>
                  </a:solidFill>
                  <a:latin typeface="Aileron Bold"/>
                </a:rPr>
                <a:t>vosotros</a:t>
              </a:r>
              <a:r>
                <a:rPr lang="en-US" sz="2547" dirty="0">
                  <a:solidFill>
                    <a:srgbClr val="000000"/>
                  </a:solidFill>
                  <a:latin typeface="Aileron Bold"/>
                </a:rPr>
                <a:t>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3717093">
            <a:off x="15085415" y="-1051831"/>
            <a:ext cx="4057217" cy="3757997"/>
          </a:xfrm>
          <a:custGeom>
            <a:avLst/>
            <a:gdLst/>
            <a:ahLst/>
            <a:cxnLst/>
            <a:rect l="l" t="t" r="r" b="b"/>
            <a:pathLst>
              <a:path w="4057217" h="3757997">
                <a:moveTo>
                  <a:pt x="0" y="0"/>
                </a:moveTo>
                <a:lnTo>
                  <a:pt x="4057218" y="0"/>
                </a:lnTo>
                <a:lnTo>
                  <a:pt x="4057218" y="3757997"/>
                </a:lnTo>
                <a:lnTo>
                  <a:pt x="0" y="3757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6071598">
            <a:off x="-999909" y="7623070"/>
            <a:ext cx="4057217" cy="3757997"/>
          </a:xfrm>
          <a:custGeom>
            <a:avLst/>
            <a:gdLst/>
            <a:ahLst/>
            <a:cxnLst/>
            <a:rect l="l" t="t" r="r" b="b"/>
            <a:pathLst>
              <a:path w="4057217" h="3757997">
                <a:moveTo>
                  <a:pt x="0" y="0"/>
                </a:moveTo>
                <a:lnTo>
                  <a:pt x="4057218" y="0"/>
                </a:lnTo>
                <a:lnTo>
                  <a:pt x="4057218" y="3757998"/>
                </a:lnTo>
                <a:lnTo>
                  <a:pt x="0" y="3757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465</Words>
  <Application>Microsoft Office PowerPoint</Application>
  <PresentationFormat>Personalizado</PresentationFormat>
  <Paragraphs>65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ดองเต่า</vt:lpstr>
      <vt:lpstr>Calibri</vt:lpstr>
      <vt:lpstr>Arial</vt:lpstr>
      <vt:lpstr>ดองเต่า Bold</vt:lpstr>
      <vt:lpstr>Aileron Bold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Propuesta de Proyecto Creativo Doodle Rosa y Violeta</dc:title>
  <dc:creator>elena lara</dc:creator>
  <cp:lastModifiedBy>elena lara</cp:lastModifiedBy>
  <cp:revision>30</cp:revision>
  <dcterms:created xsi:type="dcterms:W3CDTF">2006-08-16T00:00:00Z</dcterms:created>
  <dcterms:modified xsi:type="dcterms:W3CDTF">2024-06-20T09:38:46Z</dcterms:modified>
  <dc:identifier>DAGH_uek7CU</dc:identifier>
</cp:coreProperties>
</file>